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4"/>
  </p:sldMasterIdLst>
  <p:notesMasterIdLst>
    <p:notesMasterId r:id="rId30"/>
  </p:notesMasterIdLst>
  <p:handoutMasterIdLst>
    <p:handoutMasterId r:id="rId31"/>
  </p:handoutMasterIdLst>
  <p:sldIdLst>
    <p:sldId id="288" r:id="rId5"/>
    <p:sldId id="293" r:id="rId6"/>
    <p:sldId id="294" r:id="rId7"/>
    <p:sldId id="295" r:id="rId8"/>
    <p:sldId id="296" r:id="rId9"/>
    <p:sldId id="321" r:id="rId10"/>
    <p:sldId id="297" r:id="rId11"/>
    <p:sldId id="298" r:id="rId12"/>
    <p:sldId id="319" r:id="rId13"/>
    <p:sldId id="310" r:id="rId14"/>
    <p:sldId id="331" r:id="rId15"/>
    <p:sldId id="302" r:id="rId16"/>
    <p:sldId id="301" r:id="rId17"/>
    <p:sldId id="303" r:id="rId18"/>
    <p:sldId id="327" r:id="rId19"/>
    <p:sldId id="328" r:id="rId20"/>
    <p:sldId id="332" r:id="rId21"/>
    <p:sldId id="333" r:id="rId22"/>
    <p:sldId id="334" r:id="rId23"/>
    <p:sldId id="335" r:id="rId24"/>
    <p:sldId id="329" r:id="rId25"/>
    <p:sldId id="306" r:id="rId26"/>
    <p:sldId id="307" r:id="rId27"/>
    <p:sldId id="323" r:id="rId28"/>
    <p:sldId id="309" r:id="rId29"/>
  </p:sldIdLst>
  <p:sldSz cx="10693400" cy="6013450"/>
  <p:notesSz cx="10693400" cy="601345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82"/>
    <p:restoredTop sz="94638"/>
  </p:normalViewPr>
  <p:slideViewPr>
    <p:cSldViewPr>
      <p:cViewPr varScale="1">
        <p:scale>
          <a:sx n="78" d="100"/>
          <a:sy n="78" d="100"/>
        </p:scale>
        <p:origin x="882" y="90"/>
      </p:cViewPr>
      <p:guideLst>
        <p:guide orient="horz" pos="2880"/>
        <p:guide pos="2160"/>
      </p:guideLst>
    </p:cSldViewPr>
  </p:slideViewPr>
  <p:notesTextViewPr>
    <p:cViewPr>
      <p:scale>
        <a:sx n="100" d="100"/>
        <a:sy n="100" d="100"/>
      </p:scale>
      <p:origin x="0" y="0"/>
    </p:cViewPr>
  </p:notesTextViewPr>
  <p:notesViewPr>
    <p:cSldViewPr>
      <p:cViewPr varScale="1">
        <p:scale>
          <a:sx n="154" d="100"/>
          <a:sy n="154" d="100"/>
        </p:scale>
        <p:origin x="232" y="7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15A70328-FC30-F348-A541-A64AC37025D5}"/>
              </a:ext>
            </a:extLst>
          </p:cNvPr>
          <p:cNvSpPr>
            <a:spLocks noGrp="1"/>
          </p:cNvSpPr>
          <p:nvPr>
            <p:ph type="hdr" sz="quarter"/>
          </p:nvPr>
        </p:nvSpPr>
        <p:spPr>
          <a:xfrm>
            <a:off x="0" y="0"/>
            <a:ext cx="4633913" cy="301625"/>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3A6A81FE-C7D2-9842-B1E7-D97F23D31093}"/>
              </a:ext>
            </a:extLst>
          </p:cNvPr>
          <p:cNvSpPr>
            <a:spLocks noGrp="1"/>
          </p:cNvSpPr>
          <p:nvPr>
            <p:ph type="dt" sz="quarter" idx="1"/>
          </p:nvPr>
        </p:nvSpPr>
        <p:spPr>
          <a:xfrm>
            <a:off x="6057900" y="0"/>
            <a:ext cx="4632325" cy="301625"/>
          </a:xfrm>
          <a:prstGeom prst="rect">
            <a:avLst/>
          </a:prstGeom>
        </p:spPr>
        <p:txBody>
          <a:bodyPr vert="horz" lIns="91440" tIns="45720" rIns="91440" bIns="45720" rtlCol="0"/>
          <a:lstStyle>
            <a:lvl1pPr algn="r">
              <a:defRPr sz="1200"/>
            </a:lvl1pPr>
          </a:lstStyle>
          <a:p>
            <a:fld id="{DDC4018B-62EC-5B48-8207-D713B3CAB1CA}" type="datetimeFigureOut">
              <a:rPr lang="fr-FR" smtClean="0"/>
              <a:t>21/01/2021</a:t>
            </a:fld>
            <a:endParaRPr lang="fr-FR"/>
          </a:p>
        </p:txBody>
      </p:sp>
      <p:sp>
        <p:nvSpPr>
          <p:cNvPr id="4" name="Espace réservé du pied de page 3">
            <a:extLst>
              <a:ext uri="{FF2B5EF4-FFF2-40B4-BE49-F238E27FC236}">
                <a16:creationId xmlns:a16="http://schemas.microsoft.com/office/drawing/2014/main" id="{CF94ABEF-94AE-1145-9402-2D1846CB2080}"/>
              </a:ext>
            </a:extLst>
          </p:cNvPr>
          <p:cNvSpPr>
            <a:spLocks noGrp="1"/>
          </p:cNvSpPr>
          <p:nvPr>
            <p:ph type="ftr" sz="quarter" idx="2"/>
          </p:nvPr>
        </p:nvSpPr>
        <p:spPr>
          <a:xfrm>
            <a:off x="0" y="5711825"/>
            <a:ext cx="4633913" cy="301625"/>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1C8A5980-01E3-6B49-8996-9ACAFAA479CF}"/>
              </a:ext>
            </a:extLst>
          </p:cNvPr>
          <p:cNvSpPr>
            <a:spLocks noGrp="1"/>
          </p:cNvSpPr>
          <p:nvPr>
            <p:ph type="sldNum" sz="quarter" idx="3"/>
          </p:nvPr>
        </p:nvSpPr>
        <p:spPr>
          <a:xfrm>
            <a:off x="6057900" y="5711825"/>
            <a:ext cx="4632325" cy="301625"/>
          </a:xfrm>
          <a:prstGeom prst="rect">
            <a:avLst/>
          </a:prstGeom>
        </p:spPr>
        <p:txBody>
          <a:bodyPr vert="horz" lIns="91440" tIns="45720" rIns="91440" bIns="45720" rtlCol="0" anchor="b"/>
          <a:lstStyle>
            <a:lvl1pPr algn="r">
              <a:defRPr sz="1200"/>
            </a:lvl1pPr>
          </a:lstStyle>
          <a:p>
            <a:fld id="{7FFDD7AB-1F35-CD42-BD66-03273B68F527}" type="slidenum">
              <a:rPr lang="fr-FR" smtClean="0"/>
              <a:t>‹N°›</a:t>
            </a:fld>
            <a:endParaRPr lang="fr-FR"/>
          </a:p>
        </p:txBody>
      </p:sp>
    </p:spTree>
    <p:extLst>
      <p:ext uri="{BB962C8B-B14F-4D97-AF65-F5344CB8AC3E}">
        <p14:creationId xmlns:p14="http://schemas.microsoft.com/office/powerpoint/2010/main" val="2984418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9818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913063" y="852488"/>
            <a:ext cx="4092575" cy="2301875"/>
          </a:xfrm>
          <a:prstGeom prst="rect">
            <a:avLst/>
          </a:prstGeom>
          <a:noFill/>
          <a:ln w="12700">
            <a:solidFill>
              <a:prstClr val="black"/>
            </a:solidFill>
          </a:ln>
        </p:spPr>
      </p:sp>
      <p:sp>
        <p:nvSpPr>
          <p:cNvPr id="3" name="Espace réservé des commentaires 2"/>
          <p:cNvSpPr>
            <a:spLocks noGrp="1"/>
          </p:cNvSpPr>
          <p:nvPr>
            <p:ph type="body" idx="1"/>
          </p:nvPr>
        </p:nvSpPr>
        <p:spPr>
          <a:xfrm>
            <a:off x="992188" y="3281363"/>
            <a:ext cx="7934325" cy="2686050"/>
          </a:xfrm>
          <a:prstGeom prst="rect">
            <a:avLst/>
          </a:prstGeom>
        </p:spPr>
        <p:txBody>
          <a:bodyPr/>
          <a:lstStyle/>
          <a:p>
            <a:endParaRPr lang="fr-FR" dirty="0"/>
          </a:p>
        </p:txBody>
      </p:sp>
    </p:spTree>
    <p:extLst>
      <p:ext uri="{BB962C8B-B14F-4D97-AF65-F5344CB8AC3E}">
        <p14:creationId xmlns:p14="http://schemas.microsoft.com/office/powerpoint/2010/main" val="3314380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913063" y="852488"/>
            <a:ext cx="4092575" cy="2301875"/>
          </a:xfrm>
          <a:prstGeom prst="rect">
            <a:avLst/>
          </a:prstGeom>
          <a:noFill/>
          <a:ln w="12700">
            <a:solidFill>
              <a:prstClr val="black"/>
            </a:solidFill>
          </a:ln>
        </p:spPr>
      </p:sp>
      <p:sp>
        <p:nvSpPr>
          <p:cNvPr id="3" name="Espace réservé des notes 2"/>
          <p:cNvSpPr>
            <a:spLocks noGrp="1"/>
          </p:cNvSpPr>
          <p:nvPr>
            <p:ph type="body" idx="1"/>
          </p:nvPr>
        </p:nvSpPr>
        <p:spPr>
          <a:xfrm>
            <a:off x="992188" y="3281363"/>
            <a:ext cx="7934325" cy="2686050"/>
          </a:xfrm>
          <a:prstGeom prst="rect">
            <a:avLst/>
          </a:prstGeom>
        </p:spPr>
        <p:txBody>
          <a:bodyPr/>
          <a:lstStyle/>
          <a:p>
            <a:endParaRPr lang="fr-FR" dirty="0"/>
          </a:p>
        </p:txBody>
      </p:sp>
    </p:spTree>
    <p:extLst>
      <p:ext uri="{BB962C8B-B14F-4D97-AF65-F5344CB8AC3E}">
        <p14:creationId xmlns:p14="http://schemas.microsoft.com/office/powerpoint/2010/main" val="3006350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913063" y="852488"/>
            <a:ext cx="4092575" cy="2301875"/>
          </a:xfrm>
          <a:prstGeom prst="rect">
            <a:avLst/>
          </a:prstGeom>
          <a:noFill/>
          <a:ln w="12700">
            <a:solidFill>
              <a:prstClr val="black"/>
            </a:solidFill>
          </a:ln>
        </p:spPr>
      </p:sp>
      <p:sp>
        <p:nvSpPr>
          <p:cNvPr id="3" name="Espace réservé des notes 2"/>
          <p:cNvSpPr>
            <a:spLocks noGrp="1"/>
          </p:cNvSpPr>
          <p:nvPr>
            <p:ph type="body" idx="1"/>
          </p:nvPr>
        </p:nvSpPr>
        <p:spPr>
          <a:xfrm>
            <a:off x="992188" y="3281363"/>
            <a:ext cx="7934325" cy="2686050"/>
          </a:xfrm>
          <a:prstGeom prst="rect">
            <a:avLst/>
          </a:prstGeom>
        </p:spPr>
        <p:txBody>
          <a:bodyPr/>
          <a:lstStyle/>
          <a:p>
            <a:endParaRPr lang="fr-FR" dirty="0"/>
          </a:p>
        </p:txBody>
      </p:sp>
    </p:spTree>
    <p:extLst>
      <p:ext uri="{BB962C8B-B14F-4D97-AF65-F5344CB8AC3E}">
        <p14:creationId xmlns:p14="http://schemas.microsoft.com/office/powerpoint/2010/main" val="2268101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913063" y="852488"/>
            <a:ext cx="4092575" cy="2301875"/>
          </a:xfrm>
          <a:prstGeom prst="rect">
            <a:avLst/>
          </a:prstGeom>
          <a:noFill/>
          <a:ln w="12700">
            <a:solidFill>
              <a:prstClr val="black"/>
            </a:solidFill>
          </a:ln>
        </p:spPr>
      </p:sp>
      <p:sp>
        <p:nvSpPr>
          <p:cNvPr id="3" name="Espace réservé des notes 2"/>
          <p:cNvSpPr>
            <a:spLocks noGrp="1"/>
          </p:cNvSpPr>
          <p:nvPr>
            <p:ph type="body" idx="1"/>
          </p:nvPr>
        </p:nvSpPr>
        <p:spPr>
          <a:xfrm>
            <a:off x="992188" y="3281363"/>
            <a:ext cx="7934325" cy="2686050"/>
          </a:xfrm>
          <a:prstGeom prst="rect">
            <a:avLst/>
          </a:prstGeom>
        </p:spPr>
        <p:txBody>
          <a:bodyPr/>
          <a:lstStyle/>
          <a:p>
            <a:endParaRPr lang="fr-FR" dirty="0"/>
          </a:p>
        </p:txBody>
      </p:sp>
    </p:spTree>
    <p:extLst>
      <p:ext uri="{BB962C8B-B14F-4D97-AF65-F5344CB8AC3E}">
        <p14:creationId xmlns:p14="http://schemas.microsoft.com/office/powerpoint/2010/main" val="3345607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913063" y="852488"/>
            <a:ext cx="4092575" cy="2301875"/>
          </a:xfrm>
          <a:prstGeom prst="rect">
            <a:avLst/>
          </a:prstGeom>
          <a:noFill/>
          <a:ln w="12700">
            <a:solidFill>
              <a:prstClr val="black"/>
            </a:solidFill>
          </a:ln>
        </p:spPr>
      </p:sp>
      <p:sp>
        <p:nvSpPr>
          <p:cNvPr id="3" name="Espace réservé des notes 2"/>
          <p:cNvSpPr>
            <a:spLocks noGrp="1"/>
          </p:cNvSpPr>
          <p:nvPr>
            <p:ph type="body" idx="1"/>
          </p:nvPr>
        </p:nvSpPr>
        <p:spPr>
          <a:xfrm>
            <a:off x="992188" y="3281363"/>
            <a:ext cx="7934325" cy="2686050"/>
          </a:xfrm>
          <a:prstGeom prst="rect">
            <a:avLst/>
          </a:prstGeom>
        </p:spPr>
        <p:txBody>
          <a:bodyPr/>
          <a:lstStyle/>
          <a:p>
            <a:endParaRPr lang="fr-FR" dirty="0"/>
          </a:p>
        </p:txBody>
      </p:sp>
    </p:spTree>
    <p:extLst>
      <p:ext uri="{BB962C8B-B14F-4D97-AF65-F5344CB8AC3E}">
        <p14:creationId xmlns:p14="http://schemas.microsoft.com/office/powerpoint/2010/main" val="3101880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913063" y="852488"/>
            <a:ext cx="4092575" cy="2301875"/>
          </a:xfrm>
          <a:prstGeom prst="rect">
            <a:avLst/>
          </a:prstGeom>
          <a:noFill/>
          <a:ln w="12700">
            <a:solidFill>
              <a:prstClr val="black"/>
            </a:solidFill>
          </a:ln>
        </p:spPr>
      </p:sp>
      <p:sp>
        <p:nvSpPr>
          <p:cNvPr id="3" name="Espace réservé des notes 2"/>
          <p:cNvSpPr>
            <a:spLocks noGrp="1"/>
          </p:cNvSpPr>
          <p:nvPr>
            <p:ph type="body" idx="1"/>
          </p:nvPr>
        </p:nvSpPr>
        <p:spPr>
          <a:xfrm>
            <a:off x="992188" y="3281363"/>
            <a:ext cx="7934325" cy="2686050"/>
          </a:xfrm>
          <a:prstGeom prst="rect">
            <a:avLst/>
          </a:prstGeom>
        </p:spPr>
        <p:txBody>
          <a:bodyPr/>
          <a:lstStyle/>
          <a:p>
            <a:endParaRPr lang="fr-FR" dirty="0"/>
          </a:p>
        </p:txBody>
      </p:sp>
    </p:spTree>
    <p:extLst>
      <p:ext uri="{BB962C8B-B14F-4D97-AF65-F5344CB8AC3E}">
        <p14:creationId xmlns:p14="http://schemas.microsoft.com/office/powerpoint/2010/main" val="4024387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913063" y="852488"/>
            <a:ext cx="4092575" cy="2301875"/>
          </a:xfrm>
          <a:prstGeom prst="rect">
            <a:avLst/>
          </a:prstGeom>
          <a:noFill/>
          <a:ln w="12700">
            <a:solidFill>
              <a:prstClr val="black"/>
            </a:solidFill>
          </a:ln>
        </p:spPr>
      </p:sp>
      <p:sp>
        <p:nvSpPr>
          <p:cNvPr id="3" name="Espace réservé des notes 2"/>
          <p:cNvSpPr>
            <a:spLocks noGrp="1"/>
          </p:cNvSpPr>
          <p:nvPr>
            <p:ph type="body" idx="1"/>
          </p:nvPr>
        </p:nvSpPr>
        <p:spPr>
          <a:xfrm>
            <a:off x="992188" y="3281363"/>
            <a:ext cx="7934325" cy="2686050"/>
          </a:xfrm>
          <a:prstGeom prst="rect">
            <a:avLst/>
          </a:prstGeom>
        </p:spPr>
        <p:txBody>
          <a:bodyPr/>
          <a:lstStyle/>
          <a:p>
            <a:endParaRPr lang="fr-FR" dirty="0"/>
          </a:p>
        </p:txBody>
      </p:sp>
    </p:spTree>
    <p:extLst>
      <p:ext uri="{BB962C8B-B14F-4D97-AF65-F5344CB8AC3E}">
        <p14:creationId xmlns:p14="http://schemas.microsoft.com/office/powerpoint/2010/main" val="48229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913063" y="852488"/>
            <a:ext cx="4092575" cy="2301875"/>
          </a:xfrm>
          <a:prstGeom prst="rect">
            <a:avLst/>
          </a:prstGeom>
          <a:noFill/>
          <a:ln w="12700">
            <a:solidFill>
              <a:prstClr val="black"/>
            </a:solidFill>
          </a:ln>
        </p:spPr>
      </p:sp>
      <p:sp>
        <p:nvSpPr>
          <p:cNvPr id="3" name="Espace réservé des notes 2"/>
          <p:cNvSpPr>
            <a:spLocks noGrp="1"/>
          </p:cNvSpPr>
          <p:nvPr>
            <p:ph type="body" idx="1"/>
          </p:nvPr>
        </p:nvSpPr>
        <p:spPr>
          <a:xfrm>
            <a:off x="992188" y="3281363"/>
            <a:ext cx="7934325" cy="2686050"/>
          </a:xfrm>
          <a:prstGeom prst="rect">
            <a:avLst/>
          </a:prstGeom>
        </p:spPr>
        <p:txBody>
          <a:bodyPr/>
          <a:lstStyle/>
          <a:p>
            <a:endParaRPr lang="fr-FR" dirty="0" smtClean="0"/>
          </a:p>
          <a:p>
            <a:endParaRPr lang="fr-FR" dirty="0" smtClean="0"/>
          </a:p>
          <a:p>
            <a:endParaRPr lang="fr-FR" dirty="0"/>
          </a:p>
        </p:txBody>
      </p:sp>
    </p:spTree>
    <p:extLst>
      <p:ext uri="{BB962C8B-B14F-4D97-AF65-F5344CB8AC3E}">
        <p14:creationId xmlns:p14="http://schemas.microsoft.com/office/powerpoint/2010/main" val="24959286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913063" y="852488"/>
            <a:ext cx="4092575" cy="2301875"/>
          </a:xfrm>
          <a:prstGeom prst="rect">
            <a:avLst/>
          </a:prstGeom>
          <a:noFill/>
          <a:ln w="12700">
            <a:solidFill>
              <a:prstClr val="black"/>
            </a:solidFill>
          </a:ln>
        </p:spPr>
      </p:sp>
      <p:sp>
        <p:nvSpPr>
          <p:cNvPr id="3" name="Espace réservé des notes 2"/>
          <p:cNvSpPr>
            <a:spLocks noGrp="1"/>
          </p:cNvSpPr>
          <p:nvPr>
            <p:ph type="body" idx="1"/>
          </p:nvPr>
        </p:nvSpPr>
        <p:spPr>
          <a:xfrm>
            <a:off x="992188" y="3281363"/>
            <a:ext cx="7934325" cy="2686050"/>
          </a:xfrm>
          <a:prstGeom prst="rect">
            <a:avLst/>
          </a:prstGeom>
        </p:spPr>
        <p:txBody>
          <a:bodyPr/>
          <a:lstStyle/>
          <a:p>
            <a:endParaRPr lang="fr-FR" dirty="0"/>
          </a:p>
        </p:txBody>
      </p:sp>
    </p:spTree>
    <p:extLst>
      <p:ext uri="{BB962C8B-B14F-4D97-AF65-F5344CB8AC3E}">
        <p14:creationId xmlns:p14="http://schemas.microsoft.com/office/powerpoint/2010/main" val="4302476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587375" y="844550"/>
            <a:ext cx="7499350" cy="4217988"/>
          </a:xfrm>
          <a:prstGeom prst="rect">
            <a:avLst/>
          </a:prstGeom>
        </p:spPr>
      </p:sp>
      <p:sp>
        <p:nvSpPr>
          <p:cNvPr id="3" name="Espace réservé des commentaires 2"/>
          <p:cNvSpPr>
            <a:spLocks noGrp="1"/>
          </p:cNvSpPr>
          <p:nvPr>
            <p:ph type="body" idx="1"/>
          </p:nvPr>
        </p:nvSpPr>
        <p:spPr>
          <a:xfrm>
            <a:off x="632582" y="5343217"/>
            <a:ext cx="5060657" cy="5061993"/>
          </a:xfrm>
          <a:prstGeom prst="rect">
            <a:avLst/>
          </a:prstGeom>
        </p:spPr>
        <p:txBody>
          <a:bodyPr/>
          <a:lstStyle/>
          <a:p>
            <a:endParaRPr lang="fr-FR" dirty="0"/>
          </a:p>
        </p:txBody>
      </p:sp>
      <p:sp>
        <p:nvSpPr>
          <p:cNvPr id="4" name="Espace réservé du numéro de diapositive 3"/>
          <p:cNvSpPr>
            <a:spLocks noGrp="1"/>
          </p:cNvSpPr>
          <p:nvPr>
            <p:ph type="sldNum" sz="quarter" idx="10"/>
          </p:nvPr>
        </p:nvSpPr>
        <p:spPr>
          <a:xfrm>
            <a:off x="3583169" y="10684479"/>
            <a:ext cx="2741189" cy="562444"/>
          </a:xfrm>
          <a:prstGeom prst="rect">
            <a:avLst/>
          </a:prstGeom>
        </p:spPr>
        <p:txBody>
          <a:bodyPr/>
          <a:lstStyle/>
          <a:p>
            <a:fld id="{9CAB6105-48B8-4691-ADD2-FE6B77A68D21}" type="slidenum">
              <a:rPr lang="fr-FR" smtClean="0"/>
              <a:pPr/>
              <a:t>25</a:t>
            </a:fld>
            <a:endParaRPr lang="fr-FR"/>
          </a:p>
        </p:txBody>
      </p:sp>
    </p:spTree>
    <p:extLst>
      <p:ext uri="{BB962C8B-B14F-4D97-AF65-F5344CB8AC3E}">
        <p14:creationId xmlns:p14="http://schemas.microsoft.com/office/powerpoint/2010/main" val="1544221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913063" y="852488"/>
            <a:ext cx="4092575" cy="2301875"/>
          </a:xfrm>
          <a:prstGeom prst="rect">
            <a:avLst/>
          </a:prstGeom>
          <a:noFill/>
          <a:ln w="12700">
            <a:solidFill>
              <a:prstClr val="black"/>
            </a:solidFill>
          </a:ln>
        </p:spPr>
      </p:sp>
      <p:sp>
        <p:nvSpPr>
          <p:cNvPr id="3" name="Espace réservé des commentaires 2"/>
          <p:cNvSpPr>
            <a:spLocks noGrp="1"/>
          </p:cNvSpPr>
          <p:nvPr>
            <p:ph type="body" idx="1"/>
          </p:nvPr>
        </p:nvSpPr>
        <p:spPr>
          <a:xfrm>
            <a:off x="992188" y="3281363"/>
            <a:ext cx="7934325" cy="2686050"/>
          </a:xfrm>
          <a:prstGeom prst="rect">
            <a:avLst/>
          </a:prstGeom>
        </p:spPr>
        <p:txBody>
          <a:bodyPr/>
          <a:lstStyle/>
          <a:p>
            <a:endParaRPr lang="fr-FR" dirty="0"/>
          </a:p>
        </p:txBody>
      </p:sp>
    </p:spTree>
    <p:extLst>
      <p:ext uri="{BB962C8B-B14F-4D97-AF65-F5344CB8AC3E}">
        <p14:creationId xmlns:p14="http://schemas.microsoft.com/office/powerpoint/2010/main" val="2457628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914650" y="854075"/>
            <a:ext cx="4089400" cy="2300288"/>
          </a:xfrm>
          <a:prstGeom prst="rect">
            <a:avLst/>
          </a:prstGeom>
          <a:noFill/>
          <a:ln w="12700">
            <a:solidFill>
              <a:prstClr val="black"/>
            </a:solidFill>
          </a:ln>
        </p:spPr>
      </p:sp>
      <p:sp>
        <p:nvSpPr>
          <p:cNvPr id="3" name="Espace réservé des commentaires 2"/>
          <p:cNvSpPr>
            <a:spLocks noGrp="1"/>
          </p:cNvSpPr>
          <p:nvPr>
            <p:ph type="body" idx="1"/>
          </p:nvPr>
        </p:nvSpPr>
        <p:spPr>
          <a:xfrm>
            <a:off x="992459" y="3282122"/>
            <a:ext cx="7933782" cy="2686191"/>
          </a:xfrm>
          <a:prstGeom prst="rect">
            <a:avLst/>
          </a:prstGeom>
        </p:spPr>
        <p:txBody>
          <a:bodyPr/>
          <a:lstStyle/>
          <a:p>
            <a:endParaRPr lang="fr-FR" baseline="0" dirty="0" smtClean="0"/>
          </a:p>
        </p:txBody>
      </p:sp>
    </p:spTree>
    <p:extLst>
      <p:ext uri="{BB962C8B-B14F-4D97-AF65-F5344CB8AC3E}">
        <p14:creationId xmlns:p14="http://schemas.microsoft.com/office/powerpoint/2010/main" val="3988732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913063" y="852488"/>
            <a:ext cx="4092575" cy="2301875"/>
          </a:xfrm>
          <a:prstGeom prst="rect">
            <a:avLst/>
          </a:prstGeom>
          <a:noFill/>
          <a:ln w="12700">
            <a:solidFill>
              <a:prstClr val="black"/>
            </a:solidFill>
          </a:ln>
        </p:spPr>
      </p:sp>
      <p:sp>
        <p:nvSpPr>
          <p:cNvPr id="3" name="Espace réservé des notes 2"/>
          <p:cNvSpPr>
            <a:spLocks noGrp="1"/>
          </p:cNvSpPr>
          <p:nvPr>
            <p:ph type="body" idx="1"/>
          </p:nvPr>
        </p:nvSpPr>
        <p:spPr>
          <a:xfrm>
            <a:off x="992188" y="3281363"/>
            <a:ext cx="7934325" cy="2686050"/>
          </a:xfrm>
          <a:prstGeom prst="rect">
            <a:avLst/>
          </a:prstGeom>
        </p:spPr>
        <p:txBody>
          <a:bodyPr/>
          <a:lstStyle/>
          <a:p>
            <a:endParaRPr lang="fr-FR" dirty="0"/>
          </a:p>
        </p:txBody>
      </p:sp>
    </p:spTree>
    <p:extLst>
      <p:ext uri="{BB962C8B-B14F-4D97-AF65-F5344CB8AC3E}">
        <p14:creationId xmlns:p14="http://schemas.microsoft.com/office/powerpoint/2010/main" val="519816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913063" y="852488"/>
            <a:ext cx="4092575" cy="2301875"/>
          </a:xfrm>
          <a:prstGeom prst="rect">
            <a:avLst/>
          </a:prstGeom>
          <a:noFill/>
          <a:ln w="12700">
            <a:solidFill>
              <a:prstClr val="black"/>
            </a:solidFill>
          </a:ln>
        </p:spPr>
      </p:sp>
      <p:sp>
        <p:nvSpPr>
          <p:cNvPr id="3" name="Espace réservé des notes 2"/>
          <p:cNvSpPr>
            <a:spLocks noGrp="1"/>
          </p:cNvSpPr>
          <p:nvPr>
            <p:ph type="body" idx="1"/>
          </p:nvPr>
        </p:nvSpPr>
        <p:spPr>
          <a:xfrm>
            <a:off x="992188" y="3281363"/>
            <a:ext cx="7934325" cy="2686050"/>
          </a:xfrm>
          <a:prstGeom prst="rect">
            <a:avLst/>
          </a:prstGeom>
        </p:spPr>
        <p:txBody>
          <a:bodyPr/>
          <a:lstStyle/>
          <a:p>
            <a:endParaRPr lang="fr-FR" dirty="0"/>
          </a:p>
        </p:txBody>
      </p:sp>
    </p:spTree>
    <p:extLst>
      <p:ext uri="{BB962C8B-B14F-4D97-AF65-F5344CB8AC3E}">
        <p14:creationId xmlns:p14="http://schemas.microsoft.com/office/powerpoint/2010/main" val="3637851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913063" y="852488"/>
            <a:ext cx="4092575" cy="2301875"/>
          </a:xfrm>
          <a:prstGeom prst="rect">
            <a:avLst/>
          </a:prstGeom>
          <a:noFill/>
          <a:ln w="12700">
            <a:solidFill>
              <a:prstClr val="black"/>
            </a:solidFill>
          </a:ln>
        </p:spPr>
      </p:sp>
      <p:sp>
        <p:nvSpPr>
          <p:cNvPr id="3" name="Espace réservé des notes 2"/>
          <p:cNvSpPr>
            <a:spLocks noGrp="1"/>
          </p:cNvSpPr>
          <p:nvPr>
            <p:ph type="body" idx="1"/>
          </p:nvPr>
        </p:nvSpPr>
        <p:spPr>
          <a:xfrm>
            <a:off x="992188" y="3281363"/>
            <a:ext cx="7934325" cy="2686050"/>
          </a:xfrm>
          <a:prstGeom prst="rect">
            <a:avLst/>
          </a:prstGeom>
        </p:spPr>
        <p:txBody>
          <a:bodyPr/>
          <a:lstStyle/>
          <a:p>
            <a:endParaRPr lang="fr-FR" dirty="0"/>
          </a:p>
        </p:txBody>
      </p:sp>
    </p:spTree>
    <p:extLst>
      <p:ext uri="{BB962C8B-B14F-4D97-AF65-F5344CB8AC3E}">
        <p14:creationId xmlns:p14="http://schemas.microsoft.com/office/powerpoint/2010/main" val="20848635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913063" y="852488"/>
            <a:ext cx="4092575" cy="2301875"/>
          </a:xfrm>
          <a:prstGeom prst="rect">
            <a:avLst/>
          </a:prstGeom>
          <a:noFill/>
          <a:ln w="12700">
            <a:solidFill>
              <a:prstClr val="black"/>
            </a:solidFill>
          </a:ln>
        </p:spPr>
      </p:sp>
      <p:sp>
        <p:nvSpPr>
          <p:cNvPr id="3" name="Espace réservé des notes 2"/>
          <p:cNvSpPr>
            <a:spLocks noGrp="1"/>
          </p:cNvSpPr>
          <p:nvPr>
            <p:ph type="body" idx="1"/>
          </p:nvPr>
        </p:nvSpPr>
        <p:spPr>
          <a:xfrm>
            <a:off x="992188" y="3281363"/>
            <a:ext cx="7934325" cy="2686050"/>
          </a:xfrm>
          <a:prstGeom prst="rect">
            <a:avLst/>
          </a:prstGeom>
        </p:spPr>
        <p:txBody>
          <a:bodyPr/>
          <a:lstStyle/>
          <a:p>
            <a:endParaRPr lang="fr-FR" dirty="0"/>
          </a:p>
        </p:txBody>
      </p:sp>
    </p:spTree>
    <p:extLst>
      <p:ext uri="{BB962C8B-B14F-4D97-AF65-F5344CB8AC3E}">
        <p14:creationId xmlns:p14="http://schemas.microsoft.com/office/powerpoint/2010/main" val="2161602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913063" y="852488"/>
            <a:ext cx="4092575" cy="2301875"/>
          </a:xfrm>
          <a:prstGeom prst="rect">
            <a:avLst/>
          </a:prstGeom>
          <a:noFill/>
          <a:ln w="12700">
            <a:solidFill>
              <a:prstClr val="black"/>
            </a:solidFill>
          </a:ln>
        </p:spPr>
      </p:sp>
      <p:sp>
        <p:nvSpPr>
          <p:cNvPr id="3" name="Espace réservé des notes 2"/>
          <p:cNvSpPr>
            <a:spLocks noGrp="1"/>
          </p:cNvSpPr>
          <p:nvPr>
            <p:ph type="body" idx="1"/>
          </p:nvPr>
        </p:nvSpPr>
        <p:spPr>
          <a:xfrm>
            <a:off x="992188" y="3281363"/>
            <a:ext cx="7934325" cy="2686050"/>
          </a:xfrm>
          <a:prstGeom prst="rect">
            <a:avLst/>
          </a:prstGeom>
        </p:spPr>
        <p:txBody>
          <a:bodyPr/>
          <a:lstStyle/>
          <a:p>
            <a:endParaRPr lang="fr-FR" dirty="0"/>
          </a:p>
        </p:txBody>
      </p:sp>
    </p:spTree>
    <p:extLst>
      <p:ext uri="{BB962C8B-B14F-4D97-AF65-F5344CB8AC3E}">
        <p14:creationId xmlns:p14="http://schemas.microsoft.com/office/powerpoint/2010/main" val="646754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913063" y="852488"/>
            <a:ext cx="4092575" cy="2301875"/>
          </a:xfrm>
          <a:prstGeom prst="rect">
            <a:avLst/>
          </a:prstGeom>
          <a:noFill/>
          <a:ln w="12700">
            <a:solidFill>
              <a:prstClr val="black"/>
            </a:solidFill>
          </a:ln>
        </p:spPr>
      </p:sp>
      <p:sp>
        <p:nvSpPr>
          <p:cNvPr id="3" name="Espace réservé des notes 2"/>
          <p:cNvSpPr>
            <a:spLocks noGrp="1"/>
          </p:cNvSpPr>
          <p:nvPr>
            <p:ph type="body" idx="1"/>
          </p:nvPr>
        </p:nvSpPr>
        <p:spPr>
          <a:xfrm>
            <a:off x="992188" y="3281363"/>
            <a:ext cx="7934325" cy="2686050"/>
          </a:xfrm>
          <a:prstGeom prst="rect">
            <a:avLst/>
          </a:prstGeom>
        </p:spPr>
        <p:txBody>
          <a:bodyPr/>
          <a:lstStyle/>
          <a:p>
            <a:endParaRPr lang="fr-FR" dirty="0"/>
          </a:p>
        </p:txBody>
      </p:sp>
    </p:spTree>
    <p:extLst>
      <p:ext uri="{BB962C8B-B14F-4D97-AF65-F5344CB8AC3E}">
        <p14:creationId xmlns:p14="http://schemas.microsoft.com/office/powerpoint/2010/main" val="23365873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Diapositive de titr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038797D-0604-D543-8E27-B12221088AE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0" y="3175"/>
            <a:ext cx="10680700" cy="6007100"/>
          </a:xfrm>
          <a:prstGeom prst="rect">
            <a:avLst/>
          </a:prstGeom>
        </p:spPr>
      </p:pic>
      <p:sp>
        <p:nvSpPr>
          <p:cNvPr id="18" name="object 5">
            <a:extLst>
              <a:ext uri="{FF2B5EF4-FFF2-40B4-BE49-F238E27FC236}">
                <a16:creationId xmlns:a16="http://schemas.microsoft.com/office/drawing/2014/main" id="{F7B7D5F5-D512-2D42-B63A-ECC26CB5B24A}"/>
              </a:ext>
            </a:extLst>
          </p:cNvPr>
          <p:cNvSpPr txBox="1"/>
          <p:nvPr userDrawn="1"/>
        </p:nvSpPr>
        <p:spPr>
          <a:xfrm>
            <a:off x="318725" y="348424"/>
            <a:ext cx="1120140" cy="127000"/>
          </a:xfrm>
          <a:prstGeom prst="rect">
            <a:avLst/>
          </a:prstGeom>
        </p:spPr>
        <p:txBody>
          <a:bodyPr vert="horz" wrap="square" lIns="0" tIns="0" rIns="0" bIns="0" rtlCol="0">
            <a:spAutoFit/>
          </a:bodyPr>
          <a:lstStyle/>
          <a:p>
            <a:pPr marL="12700">
              <a:lnSpc>
                <a:spcPts val="1170"/>
              </a:lnSpc>
            </a:pPr>
            <a:r>
              <a:rPr sz="1000" spc="-25" dirty="0">
                <a:solidFill>
                  <a:srgbClr val="9AC437"/>
                </a:solidFill>
                <a:latin typeface="Ubuntu"/>
                <a:cs typeface="Ubuntu"/>
              </a:rPr>
              <a:t>L</a:t>
            </a:r>
            <a:r>
              <a:rPr sz="1000" spc="-5" dirty="0">
                <a:solidFill>
                  <a:srgbClr val="9AC437"/>
                </a:solidFill>
                <a:latin typeface="Ubuntu"/>
                <a:cs typeface="Ubuntu"/>
              </a:rPr>
              <a:t>es </a:t>
            </a:r>
            <a:r>
              <a:rPr sz="1000" spc="-10" dirty="0">
                <a:solidFill>
                  <a:srgbClr val="9AC437"/>
                </a:solidFill>
                <a:latin typeface="Ubuntu"/>
                <a:cs typeface="Ubuntu"/>
              </a:rPr>
              <a:t>fondamentaux,</a:t>
            </a:r>
            <a:endParaRPr sz="1000" dirty="0">
              <a:latin typeface="Ubuntu"/>
              <a:cs typeface="Ubuntu"/>
            </a:endParaRPr>
          </a:p>
        </p:txBody>
      </p:sp>
      <p:sp>
        <p:nvSpPr>
          <p:cNvPr id="20" name="object 2">
            <a:extLst>
              <a:ext uri="{FF2B5EF4-FFF2-40B4-BE49-F238E27FC236}">
                <a16:creationId xmlns:a16="http://schemas.microsoft.com/office/drawing/2014/main" id="{ADA56C9C-A8D1-284A-A492-C78B67F4346B}"/>
              </a:ext>
            </a:extLst>
          </p:cNvPr>
          <p:cNvSpPr txBox="1"/>
          <p:nvPr userDrawn="1"/>
        </p:nvSpPr>
        <p:spPr>
          <a:xfrm>
            <a:off x="5499100" y="5644832"/>
            <a:ext cx="2527300" cy="127000"/>
          </a:xfrm>
          <a:prstGeom prst="rect">
            <a:avLst/>
          </a:prstGeom>
        </p:spPr>
        <p:txBody>
          <a:bodyPr vert="horz" wrap="square" lIns="0" tIns="0" rIns="0" bIns="0" rtlCol="0">
            <a:spAutoFit/>
          </a:bodyPr>
          <a:lstStyle/>
          <a:p>
            <a:pPr marL="12700" algn="ctr">
              <a:lnSpc>
                <a:spcPct val="100000"/>
              </a:lnSpc>
            </a:pPr>
            <a:r>
              <a:rPr sz="800" spc="-10" dirty="0">
                <a:solidFill>
                  <a:srgbClr val="9AC437"/>
                </a:solidFill>
                <a:latin typeface="Ubuntu"/>
                <a:cs typeface="Ubuntu"/>
              </a:rPr>
              <a:t>D</a:t>
            </a:r>
            <a:r>
              <a:rPr sz="800" spc="-45" dirty="0">
                <a:solidFill>
                  <a:srgbClr val="9AC437"/>
                </a:solidFill>
                <a:latin typeface="Ubuntu"/>
                <a:cs typeface="Ubuntu"/>
              </a:rPr>
              <a:t>A</a:t>
            </a:r>
            <a:r>
              <a:rPr sz="800" spc="5" dirty="0">
                <a:solidFill>
                  <a:srgbClr val="9AC437"/>
                </a:solidFill>
                <a:latin typeface="Ubuntu"/>
                <a:cs typeface="Ubuntu"/>
              </a:rPr>
              <a:t>T</a:t>
            </a:r>
            <a:r>
              <a:rPr sz="800" dirty="0">
                <a:solidFill>
                  <a:srgbClr val="9AC437"/>
                </a:solidFill>
                <a:latin typeface="Ubuntu"/>
                <a:cs typeface="Ubuntu"/>
              </a:rPr>
              <a:t>E</a:t>
            </a:r>
            <a:r>
              <a:rPr sz="800" spc="15" dirty="0">
                <a:solidFill>
                  <a:srgbClr val="9AC437"/>
                </a:solidFill>
                <a:latin typeface="Ubuntu"/>
                <a:cs typeface="Ubuntu"/>
              </a:rPr>
              <a:t> </a:t>
            </a:r>
            <a:r>
              <a:rPr sz="800" spc="5" dirty="0">
                <a:solidFill>
                  <a:srgbClr val="9AC437"/>
                </a:solidFill>
                <a:latin typeface="Ubuntu"/>
                <a:cs typeface="Ubuntu"/>
              </a:rPr>
              <a:t>E</a:t>
            </a:r>
            <a:r>
              <a:rPr sz="800" dirty="0">
                <a:solidFill>
                  <a:srgbClr val="9AC437"/>
                </a:solidFill>
                <a:latin typeface="Ubuntu"/>
                <a:cs typeface="Ubuntu"/>
              </a:rPr>
              <a:t>T</a:t>
            </a:r>
            <a:r>
              <a:rPr sz="800" spc="15" dirty="0">
                <a:solidFill>
                  <a:srgbClr val="9AC437"/>
                </a:solidFill>
                <a:latin typeface="Ubuntu"/>
                <a:cs typeface="Ubuntu"/>
              </a:rPr>
              <a:t> </a:t>
            </a:r>
            <a:r>
              <a:rPr sz="800" spc="5" dirty="0">
                <a:solidFill>
                  <a:srgbClr val="9AC437"/>
                </a:solidFill>
                <a:latin typeface="Ubuntu"/>
                <a:cs typeface="Ubuntu"/>
              </a:rPr>
              <a:t>RÉFÉRENCE</a:t>
            </a:r>
            <a:endParaRPr sz="800" dirty="0">
              <a:latin typeface="Ubuntu"/>
              <a:cs typeface="Ubuntu"/>
            </a:endParaRPr>
          </a:p>
        </p:txBody>
      </p:sp>
      <p:sp>
        <p:nvSpPr>
          <p:cNvPr id="21" name="object 4">
            <a:extLst>
              <a:ext uri="{FF2B5EF4-FFF2-40B4-BE49-F238E27FC236}">
                <a16:creationId xmlns:a16="http://schemas.microsoft.com/office/drawing/2014/main" id="{36E5FEDF-FC2C-3746-BBBB-0242389BC698}"/>
              </a:ext>
            </a:extLst>
          </p:cNvPr>
          <p:cNvSpPr txBox="1"/>
          <p:nvPr userDrawn="1"/>
        </p:nvSpPr>
        <p:spPr>
          <a:xfrm>
            <a:off x="347300" y="5644832"/>
            <a:ext cx="3509010" cy="127000"/>
          </a:xfrm>
          <a:prstGeom prst="rect">
            <a:avLst/>
          </a:prstGeom>
        </p:spPr>
        <p:txBody>
          <a:bodyPr vert="horz" wrap="square" lIns="0" tIns="0" rIns="0" bIns="0" rtlCol="0">
            <a:spAutoFit/>
          </a:bodyPr>
          <a:lstStyle/>
          <a:p>
            <a:pPr marL="12700">
              <a:lnSpc>
                <a:spcPct val="100000"/>
              </a:lnSpc>
            </a:pPr>
            <a:r>
              <a:rPr sz="800" b="1" dirty="0">
                <a:solidFill>
                  <a:srgbClr val="006AB4"/>
                </a:solidFill>
                <a:latin typeface="Ubuntu"/>
                <a:cs typeface="Ubuntu"/>
              </a:rPr>
              <a:t>TITRE DE </a:t>
            </a:r>
            <a:r>
              <a:rPr sz="800" b="1" spc="20" dirty="0">
                <a:solidFill>
                  <a:srgbClr val="006AB4"/>
                </a:solidFill>
                <a:latin typeface="Ubuntu"/>
                <a:cs typeface="Ubuntu"/>
              </a:rPr>
              <a:t>L</a:t>
            </a:r>
            <a:r>
              <a:rPr sz="800" b="1" dirty="0">
                <a:solidFill>
                  <a:srgbClr val="006AB4"/>
                </a:solidFill>
                <a:latin typeface="Ubuntu"/>
                <a:cs typeface="Ubuntu"/>
              </a:rPr>
              <a:t>A PRÉSEN</a:t>
            </a:r>
            <a:r>
              <a:rPr sz="800" b="1" spc="-70" dirty="0">
                <a:solidFill>
                  <a:srgbClr val="006AB4"/>
                </a:solidFill>
                <a:latin typeface="Ubuntu"/>
                <a:cs typeface="Ubuntu"/>
              </a:rPr>
              <a:t>TA</a:t>
            </a:r>
            <a:r>
              <a:rPr sz="800" b="1" dirty="0">
                <a:solidFill>
                  <a:srgbClr val="006AB4"/>
                </a:solidFill>
                <a:latin typeface="Ubuntu"/>
                <a:cs typeface="Ubuntu"/>
              </a:rPr>
              <a:t>TION </a:t>
            </a:r>
            <a:r>
              <a:rPr sz="800" b="1" spc="-55" dirty="0">
                <a:solidFill>
                  <a:srgbClr val="006AB4"/>
                </a:solidFill>
                <a:latin typeface="Ubuntu"/>
                <a:cs typeface="Ubuntu"/>
              </a:rPr>
              <a:t>A</a:t>
            </a:r>
            <a:r>
              <a:rPr sz="800" b="1" dirty="0">
                <a:solidFill>
                  <a:srgbClr val="006AB4"/>
                </a:solidFill>
                <a:latin typeface="Ubuntu"/>
                <a:cs typeface="Ubuntu"/>
              </a:rPr>
              <a:t>VEC MISE EN </a:t>
            </a:r>
            <a:r>
              <a:rPr sz="800" b="1" spc="-55" dirty="0">
                <a:solidFill>
                  <a:srgbClr val="006AB4"/>
                </a:solidFill>
                <a:latin typeface="Ubuntu"/>
                <a:cs typeface="Ubuntu"/>
              </a:rPr>
              <a:t>V</a:t>
            </a:r>
            <a:r>
              <a:rPr sz="800" b="1" dirty="0">
                <a:solidFill>
                  <a:srgbClr val="006AB4"/>
                </a:solidFill>
                <a:latin typeface="Ubuntu"/>
                <a:cs typeface="Ubuntu"/>
              </a:rPr>
              <a:t>ALEUR </a:t>
            </a:r>
            <a:r>
              <a:rPr sz="800" b="1" spc="-20" dirty="0">
                <a:solidFill>
                  <a:srgbClr val="006AB4"/>
                </a:solidFill>
                <a:latin typeface="Ubuntu"/>
                <a:cs typeface="Ubuntu"/>
              </a:rPr>
              <a:t>(</a:t>
            </a:r>
            <a:r>
              <a:rPr sz="800" b="1" dirty="0">
                <a:solidFill>
                  <a:srgbClr val="006AB4"/>
                </a:solidFill>
                <a:latin typeface="Ubuntu"/>
                <a:cs typeface="Ubuntu"/>
              </a:rPr>
              <a:t>G</a:t>
            </a:r>
            <a:r>
              <a:rPr sz="800" b="1" spc="20" dirty="0">
                <a:solidFill>
                  <a:srgbClr val="006AB4"/>
                </a:solidFill>
                <a:latin typeface="Ubuntu"/>
                <a:cs typeface="Ubuntu"/>
              </a:rPr>
              <a:t>R</a:t>
            </a:r>
            <a:r>
              <a:rPr sz="800" b="1" spc="15" dirty="0">
                <a:solidFill>
                  <a:srgbClr val="006AB4"/>
                </a:solidFill>
                <a:latin typeface="Ubuntu"/>
                <a:cs typeface="Ubuntu"/>
              </a:rPr>
              <a:t>A</a:t>
            </a:r>
            <a:r>
              <a:rPr sz="800" b="1" spc="-10" dirty="0">
                <a:solidFill>
                  <a:srgbClr val="006AB4"/>
                </a:solidFill>
                <a:latin typeface="Ubuntu"/>
                <a:cs typeface="Ubuntu"/>
              </a:rPr>
              <a:t>S</a:t>
            </a:r>
            <a:r>
              <a:rPr sz="800" b="1" dirty="0">
                <a:solidFill>
                  <a:srgbClr val="006AB4"/>
                </a:solidFill>
                <a:latin typeface="Ubuntu"/>
                <a:cs typeface="Ubuntu"/>
              </a:rPr>
              <a:t>) MANUELLE</a:t>
            </a:r>
            <a:endParaRPr sz="800" dirty="0">
              <a:latin typeface="Ubuntu"/>
              <a:cs typeface="Ubuntu"/>
            </a:endParaRPr>
          </a:p>
        </p:txBody>
      </p:sp>
      <p:sp>
        <p:nvSpPr>
          <p:cNvPr id="22" name="object 2">
            <a:extLst>
              <a:ext uri="{FF2B5EF4-FFF2-40B4-BE49-F238E27FC236}">
                <a16:creationId xmlns:a16="http://schemas.microsoft.com/office/drawing/2014/main" id="{38926D25-DF85-A24F-9A1B-2636DB8A430B}"/>
              </a:ext>
            </a:extLst>
          </p:cNvPr>
          <p:cNvSpPr txBox="1"/>
          <p:nvPr userDrawn="1"/>
        </p:nvSpPr>
        <p:spPr>
          <a:xfrm>
            <a:off x="9766300" y="5644832"/>
            <a:ext cx="622300" cy="127000"/>
          </a:xfrm>
          <a:prstGeom prst="rect">
            <a:avLst/>
          </a:prstGeom>
        </p:spPr>
        <p:txBody>
          <a:bodyPr vert="horz" wrap="square" lIns="0" tIns="0" rIns="0" bIns="0" rtlCol="0">
            <a:spAutoFit/>
          </a:bodyPr>
          <a:lstStyle/>
          <a:p>
            <a:pPr marL="12700" algn="r">
              <a:lnSpc>
                <a:spcPct val="100000"/>
              </a:lnSpc>
            </a:pPr>
            <a:fld id="{3CC99DD2-690B-3846-A393-97C7EE4B3120}" type="slidenum">
              <a:rPr lang="fr-FR" sz="800" spc="-10" smtClean="0">
                <a:solidFill>
                  <a:schemeClr val="tx2"/>
                </a:solidFill>
                <a:latin typeface="Ubuntu"/>
                <a:cs typeface="Ubuntu"/>
              </a:rPr>
              <a:t>‹N°›</a:t>
            </a:fld>
            <a:endParaRPr sz="800" dirty="0">
              <a:solidFill>
                <a:schemeClr val="tx2"/>
              </a:solidFill>
              <a:latin typeface="Ubuntu"/>
              <a:cs typeface="Ubuntu"/>
            </a:endParaRPr>
          </a:p>
        </p:txBody>
      </p:sp>
      <p:sp>
        <p:nvSpPr>
          <p:cNvPr id="8" name="Rectangle 7">
            <a:extLst>
              <a:ext uri="{FF2B5EF4-FFF2-40B4-BE49-F238E27FC236}">
                <a16:creationId xmlns:a16="http://schemas.microsoft.com/office/drawing/2014/main" id="{5A5BD330-7BC4-F84A-A2C1-BD2B5BEFC701}"/>
              </a:ext>
            </a:extLst>
          </p:cNvPr>
          <p:cNvSpPr/>
          <p:nvPr userDrawn="1"/>
        </p:nvSpPr>
        <p:spPr>
          <a:xfrm>
            <a:off x="241300" y="447626"/>
            <a:ext cx="3191899" cy="369332"/>
          </a:xfrm>
          <a:prstGeom prst="rect">
            <a:avLst/>
          </a:prstGeom>
        </p:spPr>
        <p:txBody>
          <a:bodyPr wrap="none">
            <a:spAutoFit/>
          </a:bodyPr>
          <a:lstStyle/>
          <a:p>
            <a:r>
              <a:rPr lang="fr-FR" sz="1800" b="1" i="0" dirty="0">
                <a:solidFill>
                  <a:schemeClr val="bg2"/>
                </a:solidFill>
                <a:latin typeface="Ubuntu" panose="020B0504030602030204" pitchFamily="34" charset="0"/>
              </a:rPr>
              <a:t>C’est ma vie, c’est notre vie</a:t>
            </a:r>
          </a:p>
        </p:txBody>
      </p:sp>
    </p:spTree>
    <p:extLst>
      <p:ext uri="{BB962C8B-B14F-4D97-AF65-F5344CB8AC3E}">
        <p14:creationId xmlns:p14="http://schemas.microsoft.com/office/powerpoint/2010/main" val="2233114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Disposition personnalisée">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39EFA347-1157-1644-9473-87291341989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0" y="3175"/>
            <a:ext cx="10680700" cy="6007100"/>
          </a:xfrm>
          <a:prstGeom prst="rect">
            <a:avLst/>
          </a:prstGeom>
        </p:spPr>
      </p:pic>
      <p:sp>
        <p:nvSpPr>
          <p:cNvPr id="8" name="object 2">
            <a:extLst>
              <a:ext uri="{FF2B5EF4-FFF2-40B4-BE49-F238E27FC236}">
                <a16:creationId xmlns:a16="http://schemas.microsoft.com/office/drawing/2014/main" id="{26043A59-1B51-414F-B988-90F366E75071}"/>
              </a:ext>
            </a:extLst>
          </p:cNvPr>
          <p:cNvSpPr txBox="1"/>
          <p:nvPr userDrawn="1"/>
        </p:nvSpPr>
        <p:spPr>
          <a:xfrm>
            <a:off x="5499100" y="5644832"/>
            <a:ext cx="2527300" cy="127000"/>
          </a:xfrm>
          <a:prstGeom prst="rect">
            <a:avLst/>
          </a:prstGeom>
        </p:spPr>
        <p:txBody>
          <a:bodyPr vert="horz" wrap="square" lIns="0" tIns="0" rIns="0" bIns="0" rtlCol="0">
            <a:spAutoFit/>
          </a:bodyPr>
          <a:lstStyle/>
          <a:p>
            <a:pPr marL="12700" algn="ctr">
              <a:lnSpc>
                <a:spcPct val="100000"/>
              </a:lnSpc>
            </a:pPr>
            <a:r>
              <a:rPr lang="fr-FR" sz="800" spc="-10" dirty="0" smtClean="0">
                <a:solidFill>
                  <a:srgbClr val="9AC437"/>
                </a:solidFill>
                <a:latin typeface="Ubuntu"/>
                <a:cs typeface="Ubuntu"/>
              </a:rPr>
              <a:t>Octobre 2020</a:t>
            </a:r>
            <a:endParaRPr sz="800" dirty="0">
              <a:latin typeface="Ubuntu"/>
              <a:cs typeface="Ubuntu"/>
            </a:endParaRPr>
          </a:p>
        </p:txBody>
      </p:sp>
      <p:sp>
        <p:nvSpPr>
          <p:cNvPr id="10" name="object 2">
            <a:extLst>
              <a:ext uri="{FF2B5EF4-FFF2-40B4-BE49-F238E27FC236}">
                <a16:creationId xmlns:a16="http://schemas.microsoft.com/office/drawing/2014/main" id="{609718FE-FB35-454A-BF0C-7AE893D798AC}"/>
              </a:ext>
            </a:extLst>
          </p:cNvPr>
          <p:cNvSpPr txBox="1"/>
          <p:nvPr userDrawn="1"/>
        </p:nvSpPr>
        <p:spPr>
          <a:xfrm>
            <a:off x="9766300" y="5644832"/>
            <a:ext cx="622300" cy="127000"/>
          </a:xfrm>
          <a:prstGeom prst="rect">
            <a:avLst/>
          </a:prstGeom>
        </p:spPr>
        <p:txBody>
          <a:bodyPr vert="horz" wrap="square" lIns="0" tIns="0" rIns="0" bIns="0" rtlCol="0">
            <a:spAutoFit/>
          </a:bodyPr>
          <a:lstStyle/>
          <a:p>
            <a:pPr marL="12700" algn="r">
              <a:lnSpc>
                <a:spcPct val="100000"/>
              </a:lnSpc>
            </a:pPr>
            <a:fld id="{3CC99DD2-690B-3846-A393-97C7EE4B3120}" type="slidenum">
              <a:rPr lang="fr-FR" sz="800" spc="-10" smtClean="0">
                <a:solidFill>
                  <a:schemeClr val="tx2"/>
                </a:solidFill>
                <a:latin typeface="Ubuntu"/>
                <a:cs typeface="Ubuntu"/>
              </a:rPr>
              <a:t>‹N°›</a:t>
            </a:fld>
            <a:endParaRPr sz="800" dirty="0">
              <a:solidFill>
                <a:schemeClr val="tx2"/>
              </a:solidFill>
              <a:latin typeface="Ubuntu"/>
              <a:cs typeface="Ubuntu"/>
            </a:endParaRPr>
          </a:p>
        </p:txBody>
      </p:sp>
    </p:spTree>
    <p:extLst>
      <p:ext uri="{BB962C8B-B14F-4D97-AF65-F5344CB8AC3E}">
        <p14:creationId xmlns:p14="http://schemas.microsoft.com/office/powerpoint/2010/main" val="721235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Clôture">
    <p:bg>
      <p:bgPr>
        <a:solidFill>
          <a:schemeClr val="bg1"/>
        </a:solidFill>
        <a:effectLst/>
      </p:bgPr>
    </p:bg>
    <p:spTree>
      <p:nvGrpSpPr>
        <p:cNvPr id="1" name=""/>
        <p:cNvGrpSpPr/>
        <p:nvPr/>
      </p:nvGrpSpPr>
      <p:grpSpPr>
        <a:xfrm>
          <a:off x="0" y="0"/>
          <a:ext cx="0" cy="0"/>
          <a:chOff x="0" y="0"/>
          <a:chExt cx="0" cy="0"/>
        </a:xfrm>
      </p:grpSpPr>
      <p:sp>
        <p:nvSpPr>
          <p:cNvPr id="7" name="Espace réservé du texte 6"/>
          <p:cNvSpPr>
            <a:spLocks noGrp="1"/>
          </p:cNvSpPr>
          <p:nvPr>
            <p:ph type="body" sz="quarter" idx="10"/>
          </p:nvPr>
        </p:nvSpPr>
        <p:spPr>
          <a:xfrm>
            <a:off x="5473015" y="1485294"/>
            <a:ext cx="3663107" cy="999031"/>
          </a:xfrm>
          <a:prstGeom prst="rect">
            <a:avLst/>
          </a:prstGeom>
        </p:spPr>
        <p:txBody>
          <a:bodyPr/>
          <a:lstStyle>
            <a:lvl1pPr marL="0" indent="0">
              <a:lnSpc>
                <a:spcPct val="100000"/>
              </a:lnSpc>
              <a:spcBef>
                <a:spcPts val="0"/>
              </a:spcBef>
              <a:buFontTx/>
              <a:buNone/>
              <a:defRPr sz="1052" b="1">
                <a:solidFill>
                  <a:schemeClr val="tx1"/>
                </a:solidFill>
              </a:defRPr>
            </a:lvl1pPr>
            <a:lvl2pPr marL="0" indent="0">
              <a:lnSpc>
                <a:spcPct val="100000"/>
              </a:lnSpc>
              <a:spcBef>
                <a:spcPts val="0"/>
              </a:spcBef>
              <a:buFontTx/>
              <a:buNone/>
              <a:defRPr sz="1052">
                <a:solidFill>
                  <a:schemeClr val="tx1"/>
                </a:solidFill>
              </a:defRPr>
            </a:lvl2pPr>
            <a:lvl3pPr marL="0" indent="0">
              <a:lnSpc>
                <a:spcPct val="100000"/>
              </a:lnSpc>
              <a:spcBef>
                <a:spcPts val="0"/>
              </a:spcBef>
              <a:buFontTx/>
              <a:buNone/>
              <a:defRPr sz="1052">
                <a:solidFill>
                  <a:schemeClr val="tx1"/>
                </a:solidFill>
              </a:defRPr>
            </a:lvl3pPr>
            <a:lvl4pPr marL="0" indent="0">
              <a:lnSpc>
                <a:spcPct val="100000"/>
              </a:lnSpc>
              <a:spcBef>
                <a:spcPts val="0"/>
              </a:spcBef>
              <a:buFontTx/>
              <a:buNone/>
              <a:defRPr sz="1052">
                <a:solidFill>
                  <a:schemeClr val="tx1"/>
                </a:solidFill>
              </a:defRPr>
            </a:lvl4pPr>
            <a:lvl5pPr marL="0" indent="0">
              <a:lnSpc>
                <a:spcPct val="100000"/>
              </a:lnSpc>
              <a:spcBef>
                <a:spcPts val="0"/>
              </a:spcBef>
              <a:buFontTx/>
              <a:buNone/>
              <a:defRPr sz="1052">
                <a:solidFill>
                  <a:schemeClr val="tx1"/>
                </a:solidFill>
              </a:defRPr>
            </a:lvl5pPr>
          </a:lstStyle>
          <a:p>
            <a:pPr lvl="0"/>
            <a:r>
              <a:rPr lang="fr-FR" smtClean="0"/>
              <a:t>Modifiez les styles du texte du masque</a:t>
            </a:r>
          </a:p>
          <a:p>
            <a:pPr lvl="1"/>
            <a:r>
              <a:rPr lang="fr-FR" smtClean="0"/>
              <a:t>Deuxième niveau</a:t>
            </a:r>
          </a:p>
        </p:txBody>
      </p:sp>
      <p:sp>
        <p:nvSpPr>
          <p:cNvPr id="9" name="ZoneTexte 8"/>
          <p:cNvSpPr txBox="1"/>
          <p:nvPr userDrawn="1"/>
        </p:nvSpPr>
        <p:spPr>
          <a:xfrm>
            <a:off x="4125373" y="2910412"/>
            <a:ext cx="2448956" cy="252057"/>
          </a:xfrm>
          <a:prstGeom prst="rect">
            <a:avLst/>
          </a:prstGeom>
          <a:noFill/>
        </p:spPr>
        <p:txBody>
          <a:bodyPr wrap="none" lIns="31568" tIns="0" rIns="31568" bIns="0" rtlCol="0">
            <a:spAutoFit/>
          </a:bodyPr>
          <a:lstStyle/>
          <a:p>
            <a:pPr algn="ctr"/>
            <a:r>
              <a:rPr lang="fr-FR" sz="1638" dirty="0" smtClean="0">
                <a:solidFill>
                  <a:schemeClr val="accent1"/>
                </a:solidFill>
              </a:rPr>
              <a:t>Retrouvez-nous sur Internet</a:t>
            </a:r>
            <a:endParaRPr lang="fr-FR" sz="1638" dirty="0">
              <a:solidFill>
                <a:schemeClr val="accent1"/>
              </a:solidFill>
            </a:endParaRPr>
          </a:p>
        </p:txBody>
      </p:sp>
      <p:sp>
        <p:nvSpPr>
          <p:cNvPr id="10" name="ZoneTexte 9"/>
          <p:cNvSpPr txBox="1"/>
          <p:nvPr userDrawn="1"/>
        </p:nvSpPr>
        <p:spPr>
          <a:xfrm>
            <a:off x="2488356" y="4196761"/>
            <a:ext cx="544653" cy="161904"/>
          </a:xfrm>
          <a:prstGeom prst="rect">
            <a:avLst/>
          </a:prstGeom>
          <a:noFill/>
        </p:spPr>
        <p:txBody>
          <a:bodyPr wrap="none" lIns="31568" tIns="0" rIns="31568" bIns="0" rtlCol="0">
            <a:spAutoFit/>
          </a:bodyPr>
          <a:lstStyle/>
          <a:p>
            <a:pPr algn="ctr"/>
            <a:r>
              <a:rPr lang="fr-FR" sz="1052" dirty="0" smtClean="0"/>
              <a:t>enedis.fr</a:t>
            </a:r>
            <a:endParaRPr lang="fr-FR" sz="1052" dirty="0"/>
          </a:p>
        </p:txBody>
      </p:sp>
      <p:sp>
        <p:nvSpPr>
          <p:cNvPr id="11" name="ZoneTexte 10"/>
          <p:cNvSpPr txBox="1"/>
          <p:nvPr userDrawn="1"/>
        </p:nvSpPr>
        <p:spPr>
          <a:xfrm>
            <a:off x="4037578" y="4196761"/>
            <a:ext cx="826782" cy="161904"/>
          </a:xfrm>
          <a:prstGeom prst="rect">
            <a:avLst/>
          </a:prstGeom>
          <a:noFill/>
        </p:spPr>
        <p:txBody>
          <a:bodyPr wrap="none" lIns="31568" tIns="0" rIns="31568" bIns="0" rtlCol="0">
            <a:spAutoFit/>
          </a:bodyPr>
          <a:lstStyle/>
          <a:p>
            <a:pPr algn="ctr"/>
            <a:r>
              <a:rPr lang="fr-FR" sz="1052" dirty="0" err="1" smtClean="0"/>
              <a:t>enedis.officiel</a:t>
            </a:r>
            <a:endParaRPr lang="fr-FR" sz="1052" dirty="0"/>
          </a:p>
        </p:txBody>
      </p:sp>
      <p:sp>
        <p:nvSpPr>
          <p:cNvPr id="12" name="ZoneTexte 11"/>
          <p:cNvSpPr txBox="1"/>
          <p:nvPr userDrawn="1"/>
        </p:nvSpPr>
        <p:spPr>
          <a:xfrm>
            <a:off x="5871491" y="4196761"/>
            <a:ext cx="543050" cy="161904"/>
          </a:xfrm>
          <a:prstGeom prst="rect">
            <a:avLst/>
          </a:prstGeom>
          <a:noFill/>
        </p:spPr>
        <p:txBody>
          <a:bodyPr wrap="none" lIns="31568" tIns="0" rIns="31568" bIns="0" rtlCol="0">
            <a:spAutoFit/>
          </a:bodyPr>
          <a:lstStyle/>
          <a:p>
            <a:pPr algn="ctr"/>
            <a:r>
              <a:rPr lang="fr-FR" sz="1052" smtClean="0"/>
              <a:t>@enedis</a:t>
            </a:r>
            <a:endParaRPr lang="fr-FR" sz="1052"/>
          </a:p>
        </p:txBody>
      </p:sp>
      <p:sp>
        <p:nvSpPr>
          <p:cNvPr id="13" name="ZoneTexte 12"/>
          <p:cNvSpPr txBox="1"/>
          <p:nvPr userDrawn="1"/>
        </p:nvSpPr>
        <p:spPr>
          <a:xfrm>
            <a:off x="7421672" y="4196761"/>
            <a:ext cx="826782" cy="161904"/>
          </a:xfrm>
          <a:prstGeom prst="rect">
            <a:avLst/>
          </a:prstGeom>
          <a:noFill/>
        </p:spPr>
        <p:txBody>
          <a:bodyPr wrap="none" lIns="31568" tIns="0" rIns="31568" bIns="0" rtlCol="0">
            <a:spAutoFit/>
          </a:bodyPr>
          <a:lstStyle/>
          <a:p>
            <a:pPr algn="ctr"/>
            <a:r>
              <a:rPr lang="fr-FR" sz="1052" smtClean="0"/>
              <a:t>enedis.officiel</a:t>
            </a:r>
            <a:endParaRPr lang="fr-FR" sz="1052"/>
          </a:p>
        </p:txBody>
      </p:sp>
      <p:sp>
        <p:nvSpPr>
          <p:cNvPr id="34" name="ZoneTexte 33"/>
          <p:cNvSpPr txBox="1"/>
          <p:nvPr userDrawn="1"/>
        </p:nvSpPr>
        <p:spPr>
          <a:xfrm>
            <a:off x="1304651" y="5359851"/>
            <a:ext cx="8084098" cy="405752"/>
          </a:xfrm>
          <a:prstGeom prst="rect">
            <a:avLst/>
          </a:prstGeom>
          <a:noFill/>
        </p:spPr>
        <p:txBody>
          <a:bodyPr wrap="square" rtlCol="0">
            <a:spAutoFit/>
          </a:bodyPr>
          <a:lstStyle/>
          <a:p>
            <a:pPr algn="ctr"/>
            <a:r>
              <a:rPr lang="fr-FR" sz="1052" dirty="0" err="1" smtClean="0">
                <a:solidFill>
                  <a:schemeClr val="accent1"/>
                </a:solidFill>
              </a:rPr>
              <a:t>Enedis</a:t>
            </a:r>
            <a:r>
              <a:rPr lang="fr-FR" sz="1052" dirty="0" smtClean="0">
                <a:solidFill>
                  <a:schemeClr val="accent1"/>
                </a:solidFill>
              </a:rPr>
              <a:t> - Tour </a:t>
            </a:r>
            <a:r>
              <a:rPr lang="fr-FR" sz="1052" dirty="0" err="1" smtClean="0">
                <a:solidFill>
                  <a:schemeClr val="accent1"/>
                </a:solidFill>
              </a:rPr>
              <a:t>Enedis</a:t>
            </a:r>
            <a:r>
              <a:rPr lang="fr-FR" sz="1052" dirty="0" smtClean="0">
                <a:solidFill>
                  <a:schemeClr val="accent1"/>
                </a:solidFill>
              </a:rPr>
              <a:t>, 34 place des Corolles  -  92079 Paris La Défense  -  enedis.fr</a:t>
            </a:r>
          </a:p>
          <a:p>
            <a:pPr algn="ctr">
              <a:spcBef>
                <a:spcPts val="174"/>
              </a:spcBef>
            </a:pPr>
            <a:r>
              <a:rPr lang="fr-FR" sz="818" dirty="0" smtClean="0">
                <a:solidFill>
                  <a:schemeClr val="accent1"/>
                </a:solidFill>
              </a:rPr>
              <a:t>SA à directoire et à conseil de surveillance au capital de 270 037 000 euros   -   R.C.S. Nanterre 444 608 442</a:t>
            </a:r>
          </a:p>
        </p:txBody>
      </p:sp>
      <p:pic>
        <p:nvPicPr>
          <p:cNvPr id="16" name="Image 15" descr="facebook.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189185" y="3599095"/>
            <a:ext cx="538236" cy="538094"/>
          </a:xfrm>
          <a:prstGeom prst="rect">
            <a:avLst/>
          </a:prstGeom>
        </p:spPr>
      </p:pic>
      <p:pic>
        <p:nvPicPr>
          <p:cNvPr id="17" name="Image 16" descr="site.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500247" y="3591968"/>
            <a:ext cx="545365" cy="545221"/>
          </a:xfrm>
          <a:prstGeom prst="rect">
            <a:avLst/>
          </a:prstGeom>
        </p:spPr>
      </p:pic>
      <p:pic>
        <p:nvPicPr>
          <p:cNvPr id="18" name="Image 17" descr="twitter.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870996" y="3599095"/>
            <a:ext cx="538236" cy="538094"/>
          </a:xfrm>
          <a:prstGeom prst="rect">
            <a:avLst/>
          </a:prstGeom>
        </p:spPr>
      </p:pic>
      <p:pic>
        <p:nvPicPr>
          <p:cNvPr id="19" name="Image 18" descr="you tube.png"/>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7552807" y="3599095"/>
            <a:ext cx="538236" cy="538094"/>
          </a:xfrm>
          <a:prstGeom prst="rect">
            <a:avLst/>
          </a:prstGeom>
        </p:spPr>
      </p:pic>
      <p:grpSp>
        <p:nvGrpSpPr>
          <p:cNvPr id="20" name="Groupe 19"/>
          <p:cNvGrpSpPr>
            <a:grpSpLocks noChangeAspect="1"/>
          </p:cNvGrpSpPr>
          <p:nvPr userDrawn="1"/>
        </p:nvGrpSpPr>
        <p:grpSpPr>
          <a:xfrm>
            <a:off x="4271358" y="1481725"/>
            <a:ext cx="1010400" cy="1010133"/>
            <a:chOff x="3059832" y="332656"/>
            <a:chExt cx="1008000" cy="1008000"/>
          </a:xfrm>
        </p:grpSpPr>
        <p:sp>
          <p:nvSpPr>
            <p:cNvPr id="21" name="Espace réservé du texte 7"/>
            <p:cNvSpPr txBox="1">
              <a:spLocks noChangeAspect="1"/>
            </p:cNvSpPr>
            <p:nvPr userDrawn="1"/>
          </p:nvSpPr>
          <p:spPr>
            <a:xfrm flipV="1">
              <a:off x="3059832" y="332656"/>
              <a:ext cx="1008000" cy="1008000"/>
            </a:xfrm>
            <a:custGeom>
              <a:avLst/>
              <a:gdLst>
                <a:gd name="connsiteX0" fmla="*/ 0 w 1080000"/>
                <a:gd name="connsiteY0" fmla="*/ 180004 h 1080000"/>
                <a:gd name="connsiteX1" fmla="*/ 52722 w 1080000"/>
                <a:gd name="connsiteY1" fmla="*/ 52722 h 1080000"/>
                <a:gd name="connsiteX2" fmla="*/ 180004 w 1080000"/>
                <a:gd name="connsiteY2" fmla="*/ 0 h 1080000"/>
                <a:gd name="connsiteX3" fmla="*/ 899996 w 1080000"/>
                <a:gd name="connsiteY3" fmla="*/ 0 h 1080000"/>
                <a:gd name="connsiteX4" fmla="*/ 1027278 w 1080000"/>
                <a:gd name="connsiteY4" fmla="*/ 52722 h 1080000"/>
                <a:gd name="connsiteX5" fmla="*/ 1080000 w 1080000"/>
                <a:gd name="connsiteY5" fmla="*/ 180004 h 1080000"/>
                <a:gd name="connsiteX6" fmla="*/ 1080000 w 1080000"/>
                <a:gd name="connsiteY6" fmla="*/ 899996 h 1080000"/>
                <a:gd name="connsiteX7" fmla="*/ 1027278 w 1080000"/>
                <a:gd name="connsiteY7" fmla="*/ 1027278 h 1080000"/>
                <a:gd name="connsiteX8" fmla="*/ 899996 w 1080000"/>
                <a:gd name="connsiteY8" fmla="*/ 1080000 h 1080000"/>
                <a:gd name="connsiteX9" fmla="*/ 180004 w 1080000"/>
                <a:gd name="connsiteY9" fmla="*/ 1080000 h 1080000"/>
                <a:gd name="connsiteX10" fmla="*/ 52722 w 1080000"/>
                <a:gd name="connsiteY10" fmla="*/ 1027278 h 1080000"/>
                <a:gd name="connsiteX11" fmla="*/ 0 w 1080000"/>
                <a:gd name="connsiteY11" fmla="*/ 899996 h 1080000"/>
                <a:gd name="connsiteX12" fmla="*/ 0 w 1080000"/>
                <a:gd name="connsiteY12" fmla="*/ 180004 h 1080000"/>
                <a:gd name="connsiteX0" fmla="*/ 0 w 1080000"/>
                <a:gd name="connsiteY0" fmla="*/ 180004 h 1080000"/>
                <a:gd name="connsiteX1" fmla="*/ 52722 w 1080000"/>
                <a:gd name="connsiteY1" fmla="*/ 52722 h 1080000"/>
                <a:gd name="connsiteX2" fmla="*/ 180004 w 1080000"/>
                <a:gd name="connsiteY2" fmla="*/ 0 h 1080000"/>
                <a:gd name="connsiteX3" fmla="*/ 899996 w 1080000"/>
                <a:gd name="connsiteY3" fmla="*/ 0 h 1080000"/>
                <a:gd name="connsiteX4" fmla="*/ 1027278 w 1080000"/>
                <a:gd name="connsiteY4" fmla="*/ 52722 h 1080000"/>
                <a:gd name="connsiteX5" fmla="*/ 1080000 w 1080000"/>
                <a:gd name="connsiteY5" fmla="*/ 180004 h 1080000"/>
                <a:gd name="connsiteX6" fmla="*/ 1080000 w 1080000"/>
                <a:gd name="connsiteY6" fmla="*/ 899996 h 1080000"/>
                <a:gd name="connsiteX7" fmla="*/ 1027278 w 1080000"/>
                <a:gd name="connsiteY7" fmla="*/ 1027278 h 1080000"/>
                <a:gd name="connsiteX8" fmla="*/ 899996 w 1080000"/>
                <a:gd name="connsiteY8" fmla="*/ 1080000 h 1080000"/>
                <a:gd name="connsiteX9" fmla="*/ 180004 w 1080000"/>
                <a:gd name="connsiteY9" fmla="*/ 1080000 h 1080000"/>
                <a:gd name="connsiteX10" fmla="*/ 52722 w 1080000"/>
                <a:gd name="connsiteY10" fmla="*/ 1027278 h 1080000"/>
                <a:gd name="connsiteX11" fmla="*/ 0 w 1080000"/>
                <a:gd name="connsiteY11" fmla="*/ 899996 h 1080000"/>
                <a:gd name="connsiteX12" fmla="*/ 0 w 1080000"/>
                <a:gd name="connsiteY12" fmla="*/ 180004 h 1080000"/>
                <a:gd name="connsiteX0" fmla="*/ 0 w 1080000"/>
                <a:gd name="connsiteY0" fmla="*/ 180004 h 1080000"/>
                <a:gd name="connsiteX1" fmla="*/ 52722 w 1080000"/>
                <a:gd name="connsiteY1" fmla="*/ 52722 h 1080000"/>
                <a:gd name="connsiteX2" fmla="*/ 180004 w 1080000"/>
                <a:gd name="connsiteY2" fmla="*/ 0 h 1080000"/>
                <a:gd name="connsiteX3" fmla="*/ 899996 w 1080000"/>
                <a:gd name="connsiteY3" fmla="*/ 0 h 1080000"/>
                <a:gd name="connsiteX4" fmla="*/ 1027278 w 1080000"/>
                <a:gd name="connsiteY4" fmla="*/ 52722 h 1080000"/>
                <a:gd name="connsiteX5" fmla="*/ 1080000 w 1080000"/>
                <a:gd name="connsiteY5" fmla="*/ 180004 h 1080000"/>
                <a:gd name="connsiteX6" fmla="*/ 1080000 w 1080000"/>
                <a:gd name="connsiteY6" fmla="*/ 899996 h 1080000"/>
                <a:gd name="connsiteX7" fmla="*/ 1027278 w 1080000"/>
                <a:gd name="connsiteY7" fmla="*/ 1027278 h 1080000"/>
                <a:gd name="connsiteX8" fmla="*/ 899996 w 1080000"/>
                <a:gd name="connsiteY8" fmla="*/ 1080000 h 1080000"/>
                <a:gd name="connsiteX9" fmla="*/ 180004 w 1080000"/>
                <a:gd name="connsiteY9" fmla="*/ 1080000 h 1080000"/>
                <a:gd name="connsiteX10" fmla="*/ 52722 w 1080000"/>
                <a:gd name="connsiteY10" fmla="*/ 1027278 h 1080000"/>
                <a:gd name="connsiteX11" fmla="*/ 0 w 1080000"/>
                <a:gd name="connsiteY11" fmla="*/ 899996 h 1080000"/>
                <a:gd name="connsiteX12" fmla="*/ 0 w 1080000"/>
                <a:gd name="connsiteY12" fmla="*/ 180004 h 1080000"/>
                <a:gd name="connsiteX0" fmla="*/ 0 w 1080000"/>
                <a:gd name="connsiteY0" fmla="*/ 180004 h 1080000"/>
                <a:gd name="connsiteX1" fmla="*/ 52722 w 1080000"/>
                <a:gd name="connsiteY1" fmla="*/ 52722 h 1080000"/>
                <a:gd name="connsiteX2" fmla="*/ 180004 w 1080000"/>
                <a:gd name="connsiteY2" fmla="*/ 0 h 1080000"/>
                <a:gd name="connsiteX3" fmla="*/ 899996 w 1080000"/>
                <a:gd name="connsiteY3" fmla="*/ 0 h 1080000"/>
                <a:gd name="connsiteX4" fmla="*/ 1027278 w 1080000"/>
                <a:gd name="connsiteY4" fmla="*/ 52722 h 1080000"/>
                <a:gd name="connsiteX5" fmla="*/ 1080000 w 1080000"/>
                <a:gd name="connsiteY5" fmla="*/ 180004 h 1080000"/>
                <a:gd name="connsiteX6" fmla="*/ 1080000 w 1080000"/>
                <a:gd name="connsiteY6" fmla="*/ 899996 h 1080000"/>
                <a:gd name="connsiteX7" fmla="*/ 899996 w 1080000"/>
                <a:gd name="connsiteY7" fmla="*/ 1080000 h 1080000"/>
                <a:gd name="connsiteX8" fmla="*/ 180004 w 1080000"/>
                <a:gd name="connsiteY8" fmla="*/ 1080000 h 1080000"/>
                <a:gd name="connsiteX9" fmla="*/ 52722 w 1080000"/>
                <a:gd name="connsiteY9" fmla="*/ 1027278 h 1080000"/>
                <a:gd name="connsiteX10" fmla="*/ 0 w 1080000"/>
                <a:gd name="connsiteY10" fmla="*/ 899996 h 1080000"/>
                <a:gd name="connsiteX11" fmla="*/ 0 w 1080000"/>
                <a:gd name="connsiteY11" fmla="*/ 180004 h 1080000"/>
                <a:gd name="connsiteX0" fmla="*/ 0 w 1158607"/>
                <a:gd name="connsiteY0" fmla="*/ 180004 h 1080120"/>
                <a:gd name="connsiteX1" fmla="*/ 52722 w 1158607"/>
                <a:gd name="connsiteY1" fmla="*/ 52722 h 1080120"/>
                <a:gd name="connsiteX2" fmla="*/ 180004 w 1158607"/>
                <a:gd name="connsiteY2" fmla="*/ 0 h 1080120"/>
                <a:gd name="connsiteX3" fmla="*/ 899996 w 1158607"/>
                <a:gd name="connsiteY3" fmla="*/ 0 h 1080120"/>
                <a:gd name="connsiteX4" fmla="*/ 1027278 w 1158607"/>
                <a:gd name="connsiteY4" fmla="*/ 52722 h 1080120"/>
                <a:gd name="connsiteX5" fmla="*/ 1080000 w 1158607"/>
                <a:gd name="connsiteY5" fmla="*/ 180004 h 1080120"/>
                <a:gd name="connsiteX6" fmla="*/ 1080000 w 1158607"/>
                <a:gd name="connsiteY6" fmla="*/ 899996 h 1080120"/>
                <a:gd name="connsiteX7" fmla="*/ 1008608 w 1158607"/>
                <a:gd name="connsiteY7" fmla="*/ 1080120 h 1080120"/>
                <a:gd name="connsiteX8" fmla="*/ 180004 w 1158607"/>
                <a:gd name="connsiteY8" fmla="*/ 1080000 h 1080120"/>
                <a:gd name="connsiteX9" fmla="*/ 52722 w 1158607"/>
                <a:gd name="connsiteY9" fmla="*/ 1027278 h 1080120"/>
                <a:gd name="connsiteX10" fmla="*/ 0 w 1158607"/>
                <a:gd name="connsiteY10" fmla="*/ 899996 h 1080120"/>
                <a:gd name="connsiteX11" fmla="*/ 0 w 1158607"/>
                <a:gd name="connsiteY11" fmla="*/ 180004 h 1080120"/>
                <a:gd name="connsiteX0" fmla="*/ 0 w 1080000"/>
                <a:gd name="connsiteY0" fmla="*/ 180004 h 1080120"/>
                <a:gd name="connsiteX1" fmla="*/ 52722 w 1080000"/>
                <a:gd name="connsiteY1" fmla="*/ 52722 h 1080120"/>
                <a:gd name="connsiteX2" fmla="*/ 180004 w 1080000"/>
                <a:gd name="connsiteY2" fmla="*/ 0 h 1080120"/>
                <a:gd name="connsiteX3" fmla="*/ 899996 w 1080000"/>
                <a:gd name="connsiteY3" fmla="*/ 0 h 1080120"/>
                <a:gd name="connsiteX4" fmla="*/ 1027278 w 1080000"/>
                <a:gd name="connsiteY4" fmla="*/ 52722 h 1080120"/>
                <a:gd name="connsiteX5" fmla="*/ 1080000 w 1080000"/>
                <a:gd name="connsiteY5" fmla="*/ 180004 h 1080120"/>
                <a:gd name="connsiteX6" fmla="*/ 1080000 w 1080000"/>
                <a:gd name="connsiteY6" fmla="*/ 899996 h 1080120"/>
                <a:gd name="connsiteX7" fmla="*/ 1008608 w 1080000"/>
                <a:gd name="connsiteY7" fmla="*/ 1080120 h 1080120"/>
                <a:gd name="connsiteX8" fmla="*/ 180004 w 1080000"/>
                <a:gd name="connsiteY8" fmla="*/ 1080000 h 1080120"/>
                <a:gd name="connsiteX9" fmla="*/ 52722 w 1080000"/>
                <a:gd name="connsiteY9" fmla="*/ 1027278 h 1080120"/>
                <a:gd name="connsiteX10" fmla="*/ 0 w 1080000"/>
                <a:gd name="connsiteY10" fmla="*/ 899996 h 1080120"/>
                <a:gd name="connsiteX11" fmla="*/ 0 w 1080000"/>
                <a:gd name="connsiteY11" fmla="*/ 180004 h 1080120"/>
                <a:gd name="connsiteX0" fmla="*/ 0 w 1080000"/>
                <a:gd name="connsiteY0" fmla="*/ 180004 h 1080120"/>
                <a:gd name="connsiteX1" fmla="*/ 52722 w 1080000"/>
                <a:gd name="connsiteY1" fmla="*/ 52722 h 1080120"/>
                <a:gd name="connsiteX2" fmla="*/ 180004 w 1080000"/>
                <a:gd name="connsiteY2" fmla="*/ 0 h 1080120"/>
                <a:gd name="connsiteX3" fmla="*/ 899996 w 1080000"/>
                <a:gd name="connsiteY3" fmla="*/ 0 h 1080120"/>
                <a:gd name="connsiteX4" fmla="*/ 1027278 w 1080000"/>
                <a:gd name="connsiteY4" fmla="*/ 52722 h 1080120"/>
                <a:gd name="connsiteX5" fmla="*/ 1080000 w 1080000"/>
                <a:gd name="connsiteY5" fmla="*/ 180004 h 1080120"/>
                <a:gd name="connsiteX6" fmla="*/ 1080000 w 1080000"/>
                <a:gd name="connsiteY6" fmla="*/ 899996 h 1080120"/>
                <a:gd name="connsiteX7" fmla="*/ 1008608 w 1080000"/>
                <a:gd name="connsiteY7" fmla="*/ 1080120 h 1080120"/>
                <a:gd name="connsiteX8" fmla="*/ 180004 w 1080000"/>
                <a:gd name="connsiteY8" fmla="*/ 1080000 h 1080120"/>
                <a:gd name="connsiteX9" fmla="*/ 52722 w 1080000"/>
                <a:gd name="connsiteY9" fmla="*/ 1027278 h 1080120"/>
                <a:gd name="connsiteX10" fmla="*/ 0 w 1080000"/>
                <a:gd name="connsiteY10" fmla="*/ 899996 h 1080120"/>
                <a:gd name="connsiteX11" fmla="*/ 0 w 1080000"/>
                <a:gd name="connsiteY11" fmla="*/ 180004 h 1080120"/>
                <a:gd name="connsiteX0" fmla="*/ 0 w 1080000"/>
                <a:gd name="connsiteY0" fmla="*/ 180004 h 1080120"/>
                <a:gd name="connsiteX1" fmla="*/ 52722 w 1080000"/>
                <a:gd name="connsiteY1" fmla="*/ 52722 h 1080120"/>
                <a:gd name="connsiteX2" fmla="*/ 180004 w 1080000"/>
                <a:gd name="connsiteY2" fmla="*/ 0 h 1080120"/>
                <a:gd name="connsiteX3" fmla="*/ 899996 w 1080000"/>
                <a:gd name="connsiteY3" fmla="*/ 0 h 1080120"/>
                <a:gd name="connsiteX4" fmla="*/ 1027278 w 1080000"/>
                <a:gd name="connsiteY4" fmla="*/ 52722 h 1080120"/>
                <a:gd name="connsiteX5" fmla="*/ 1080000 w 1080000"/>
                <a:gd name="connsiteY5" fmla="*/ 180004 h 1080120"/>
                <a:gd name="connsiteX6" fmla="*/ 1080000 w 1080000"/>
                <a:gd name="connsiteY6" fmla="*/ 899996 h 1080120"/>
                <a:gd name="connsiteX7" fmla="*/ 1008608 w 1080000"/>
                <a:gd name="connsiteY7" fmla="*/ 1080120 h 1080120"/>
                <a:gd name="connsiteX8" fmla="*/ 180004 w 1080000"/>
                <a:gd name="connsiteY8" fmla="*/ 1080000 h 1080120"/>
                <a:gd name="connsiteX9" fmla="*/ 52722 w 1080000"/>
                <a:gd name="connsiteY9" fmla="*/ 1027278 h 1080120"/>
                <a:gd name="connsiteX10" fmla="*/ 0 w 1080000"/>
                <a:gd name="connsiteY10" fmla="*/ 899996 h 1080120"/>
                <a:gd name="connsiteX11" fmla="*/ 0 w 1080000"/>
                <a:gd name="connsiteY11" fmla="*/ 180004 h 1080120"/>
                <a:gd name="connsiteX0" fmla="*/ 0 w 1080000"/>
                <a:gd name="connsiteY0" fmla="*/ 180004 h 1080120"/>
                <a:gd name="connsiteX1" fmla="*/ 52722 w 1080000"/>
                <a:gd name="connsiteY1" fmla="*/ 52722 h 1080120"/>
                <a:gd name="connsiteX2" fmla="*/ 180004 w 1080000"/>
                <a:gd name="connsiteY2" fmla="*/ 0 h 1080120"/>
                <a:gd name="connsiteX3" fmla="*/ 899996 w 1080000"/>
                <a:gd name="connsiteY3" fmla="*/ 0 h 1080120"/>
                <a:gd name="connsiteX4" fmla="*/ 1027278 w 1080000"/>
                <a:gd name="connsiteY4" fmla="*/ 52722 h 1080120"/>
                <a:gd name="connsiteX5" fmla="*/ 1080000 w 1080000"/>
                <a:gd name="connsiteY5" fmla="*/ 180004 h 1080120"/>
                <a:gd name="connsiteX6" fmla="*/ 1080000 w 1080000"/>
                <a:gd name="connsiteY6" fmla="*/ 899996 h 1080120"/>
                <a:gd name="connsiteX7" fmla="*/ 1008608 w 1080000"/>
                <a:gd name="connsiteY7" fmla="*/ 1080120 h 1080120"/>
                <a:gd name="connsiteX8" fmla="*/ 180004 w 1080000"/>
                <a:gd name="connsiteY8" fmla="*/ 1080000 h 1080120"/>
                <a:gd name="connsiteX9" fmla="*/ 52722 w 1080000"/>
                <a:gd name="connsiteY9" fmla="*/ 1027278 h 1080120"/>
                <a:gd name="connsiteX10" fmla="*/ 0 w 1080000"/>
                <a:gd name="connsiteY10" fmla="*/ 899996 h 1080120"/>
                <a:gd name="connsiteX11" fmla="*/ 0 w 1080000"/>
                <a:gd name="connsiteY11" fmla="*/ 180004 h 1080120"/>
                <a:gd name="connsiteX0" fmla="*/ 0 w 1080000"/>
                <a:gd name="connsiteY0" fmla="*/ 180004 h 1080120"/>
                <a:gd name="connsiteX1" fmla="*/ 52722 w 1080000"/>
                <a:gd name="connsiteY1" fmla="*/ 52722 h 1080120"/>
                <a:gd name="connsiteX2" fmla="*/ 180004 w 1080000"/>
                <a:gd name="connsiteY2" fmla="*/ 0 h 1080120"/>
                <a:gd name="connsiteX3" fmla="*/ 899996 w 1080000"/>
                <a:gd name="connsiteY3" fmla="*/ 0 h 1080120"/>
                <a:gd name="connsiteX4" fmla="*/ 1027278 w 1080000"/>
                <a:gd name="connsiteY4" fmla="*/ 52722 h 1080120"/>
                <a:gd name="connsiteX5" fmla="*/ 1080000 w 1080000"/>
                <a:gd name="connsiteY5" fmla="*/ 180004 h 1080120"/>
                <a:gd name="connsiteX6" fmla="*/ 1080000 w 1080000"/>
                <a:gd name="connsiteY6" fmla="*/ 899996 h 1080120"/>
                <a:gd name="connsiteX7" fmla="*/ 1008608 w 1080000"/>
                <a:gd name="connsiteY7" fmla="*/ 1080120 h 1080120"/>
                <a:gd name="connsiteX8" fmla="*/ 180004 w 1080000"/>
                <a:gd name="connsiteY8" fmla="*/ 1080000 h 1080120"/>
                <a:gd name="connsiteX9" fmla="*/ 52722 w 1080000"/>
                <a:gd name="connsiteY9" fmla="*/ 1027278 h 1080120"/>
                <a:gd name="connsiteX10" fmla="*/ 0 w 1080000"/>
                <a:gd name="connsiteY10" fmla="*/ 899996 h 1080120"/>
                <a:gd name="connsiteX11" fmla="*/ 0 w 1080000"/>
                <a:gd name="connsiteY11" fmla="*/ 180004 h 1080120"/>
                <a:gd name="connsiteX0" fmla="*/ 0 w 1080000"/>
                <a:gd name="connsiteY0" fmla="*/ 180004 h 1088807"/>
                <a:gd name="connsiteX1" fmla="*/ 52722 w 1080000"/>
                <a:gd name="connsiteY1" fmla="*/ 52722 h 1088807"/>
                <a:gd name="connsiteX2" fmla="*/ 180004 w 1080000"/>
                <a:gd name="connsiteY2" fmla="*/ 0 h 1088807"/>
                <a:gd name="connsiteX3" fmla="*/ 899996 w 1080000"/>
                <a:gd name="connsiteY3" fmla="*/ 0 h 1088807"/>
                <a:gd name="connsiteX4" fmla="*/ 1027278 w 1080000"/>
                <a:gd name="connsiteY4" fmla="*/ 52722 h 1088807"/>
                <a:gd name="connsiteX5" fmla="*/ 1080000 w 1080000"/>
                <a:gd name="connsiteY5" fmla="*/ 180004 h 1088807"/>
                <a:gd name="connsiteX6" fmla="*/ 1080000 w 1080000"/>
                <a:gd name="connsiteY6" fmla="*/ 899996 h 1088807"/>
                <a:gd name="connsiteX7" fmla="*/ 1008608 w 1080000"/>
                <a:gd name="connsiteY7" fmla="*/ 1080120 h 1088807"/>
                <a:gd name="connsiteX8" fmla="*/ 180004 w 1080000"/>
                <a:gd name="connsiteY8" fmla="*/ 1080000 h 1088807"/>
                <a:gd name="connsiteX9" fmla="*/ 52722 w 1080000"/>
                <a:gd name="connsiteY9" fmla="*/ 1027278 h 1088807"/>
                <a:gd name="connsiteX10" fmla="*/ 0 w 1080000"/>
                <a:gd name="connsiteY10" fmla="*/ 899996 h 1088807"/>
                <a:gd name="connsiteX11" fmla="*/ 0 w 1080000"/>
                <a:gd name="connsiteY11" fmla="*/ 180004 h 1088807"/>
                <a:gd name="connsiteX0" fmla="*/ 0 w 1080000"/>
                <a:gd name="connsiteY0" fmla="*/ 180004 h 1088807"/>
                <a:gd name="connsiteX1" fmla="*/ 52722 w 1080000"/>
                <a:gd name="connsiteY1" fmla="*/ 52722 h 1088807"/>
                <a:gd name="connsiteX2" fmla="*/ 180004 w 1080000"/>
                <a:gd name="connsiteY2" fmla="*/ 0 h 1088807"/>
                <a:gd name="connsiteX3" fmla="*/ 899996 w 1080000"/>
                <a:gd name="connsiteY3" fmla="*/ 0 h 1088807"/>
                <a:gd name="connsiteX4" fmla="*/ 1027278 w 1080000"/>
                <a:gd name="connsiteY4" fmla="*/ 52722 h 1088807"/>
                <a:gd name="connsiteX5" fmla="*/ 1080000 w 1080000"/>
                <a:gd name="connsiteY5" fmla="*/ 180004 h 1088807"/>
                <a:gd name="connsiteX6" fmla="*/ 1080000 w 1080000"/>
                <a:gd name="connsiteY6" fmla="*/ 899996 h 1088807"/>
                <a:gd name="connsiteX7" fmla="*/ 1008608 w 1080000"/>
                <a:gd name="connsiteY7" fmla="*/ 1080120 h 1088807"/>
                <a:gd name="connsiteX8" fmla="*/ 180004 w 1080000"/>
                <a:gd name="connsiteY8" fmla="*/ 1080000 h 1088807"/>
                <a:gd name="connsiteX9" fmla="*/ 52722 w 1080000"/>
                <a:gd name="connsiteY9" fmla="*/ 1027278 h 1088807"/>
                <a:gd name="connsiteX10" fmla="*/ 0 w 1080000"/>
                <a:gd name="connsiteY10" fmla="*/ 899996 h 1088807"/>
                <a:gd name="connsiteX11" fmla="*/ 0 w 1080000"/>
                <a:gd name="connsiteY11" fmla="*/ 180004 h 1088807"/>
                <a:gd name="connsiteX0" fmla="*/ 0 w 1080000"/>
                <a:gd name="connsiteY0" fmla="*/ 180004 h 1088807"/>
                <a:gd name="connsiteX1" fmla="*/ 52722 w 1080000"/>
                <a:gd name="connsiteY1" fmla="*/ 52722 h 1088807"/>
                <a:gd name="connsiteX2" fmla="*/ 180004 w 1080000"/>
                <a:gd name="connsiteY2" fmla="*/ 0 h 1088807"/>
                <a:gd name="connsiteX3" fmla="*/ 899996 w 1080000"/>
                <a:gd name="connsiteY3" fmla="*/ 0 h 1088807"/>
                <a:gd name="connsiteX4" fmla="*/ 1027278 w 1080000"/>
                <a:gd name="connsiteY4" fmla="*/ 52722 h 1088807"/>
                <a:gd name="connsiteX5" fmla="*/ 1080000 w 1080000"/>
                <a:gd name="connsiteY5" fmla="*/ 180004 h 1088807"/>
                <a:gd name="connsiteX6" fmla="*/ 1080000 w 1080000"/>
                <a:gd name="connsiteY6" fmla="*/ 899996 h 1088807"/>
                <a:gd name="connsiteX7" fmla="*/ 1008608 w 1080000"/>
                <a:gd name="connsiteY7" fmla="*/ 1080120 h 1088807"/>
                <a:gd name="connsiteX8" fmla="*/ 180004 w 1080000"/>
                <a:gd name="connsiteY8" fmla="*/ 1080000 h 1088807"/>
                <a:gd name="connsiteX9" fmla="*/ 52722 w 1080000"/>
                <a:gd name="connsiteY9" fmla="*/ 1027278 h 1088807"/>
                <a:gd name="connsiteX10" fmla="*/ 0 w 1080000"/>
                <a:gd name="connsiteY10" fmla="*/ 899996 h 1088807"/>
                <a:gd name="connsiteX11" fmla="*/ 0 w 1080000"/>
                <a:gd name="connsiteY11" fmla="*/ 180004 h 1088807"/>
                <a:gd name="connsiteX0" fmla="*/ 0 w 1080000"/>
                <a:gd name="connsiteY0" fmla="*/ 180004 h 1089260"/>
                <a:gd name="connsiteX1" fmla="*/ 52722 w 1080000"/>
                <a:gd name="connsiteY1" fmla="*/ 52722 h 1089260"/>
                <a:gd name="connsiteX2" fmla="*/ 180004 w 1080000"/>
                <a:gd name="connsiteY2" fmla="*/ 0 h 1089260"/>
                <a:gd name="connsiteX3" fmla="*/ 899996 w 1080000"/>
                <a:gd name="connsiteY3" fmla="*/ 0 h 1089260"/>
                <a:gd name="connsiteX4" fmla="*/ 1027278 w 1080000"/>
                <a:gd name="connsiteY4" fmla="*/ 52722 h 1089260"/>
                <a:gd name="connsiteX5" fmla="*/ 1080000 w 1080000"/>
                <a:gd name="connsiteY5" fmla="*/ 180004 h 1089260"/>
                <a:gd name="connsiteX6" fmla="*/ 1080000 w 1080000"/>
                <a:gd name="connsiteY6" fmla="*/ 899996 h 1089260"/>
                <a:gd name="connsiteX7" fmla="*/ 1008608 w 1080000"/>
                <a:gd name="connsiteY7" fmla="*/ 1080120 h 1089260"/>
                <a:gd name="connsiteX8" fmla="*/ 180004 w 1080000"/>
                <a:gd name="connsiteY8" fmla="*/ 1080000 h 1089260"/>
                <a:gd name="connsiteX9" fmla="*/ 52722 w 1080000"/>
                <a:gd name="connsiteY9" fmla="*/ 1027278 h 1089260"/>
                <a:gd name="connsiteX10" fmla="*/ 0 w 1080000"/>
                <a:gd name="connsiteY10" fmla="*/ 899996 h 1089260"/>
                <a:gd name="connsiteX11" fmla="*/ 0 w 1080000"/>
                <a:gd name="connsiteY11" fmla="*/ 180004 h 1089260"/>
                <a:gd name="connsiteX0" fmla="*/ 0 w 1080650"/>
                <a:gd name="connsiteY0" fmla="*/ 180004 h 1089259"/>
                <a:gd name="connsiteX1" fmla="*/ 52722 w 1080650"/>
                <a:gd name="connsiteY1" fmla="*/ 52722 h 1089259"/>
                <a:gd name="connsiteX2" fmla="*/ 180004 w 1080650"/>
                <a:gd name="connsiteY2" fmla="*/ 0 h 1089259"/>
                <a:gd name="connsiteX3" fmla="*/ 899996 w 1080650"/>
                <a:gd name="connsiteY3" fmla="*/ 0 h 1089259"/>
                <a:gd name="connsiteX4" fmla="*/ 1027278 w 1080650"/>
                <a:gd name="connsiteY4" fmla="*/ 52722 h 1089259"/>
                <a:gd name="connsiteX5" fmla="*/ 1080000 w 1080650"/>
                <a:gd name="connsiteY5" fmla="*/ 180004 h 1089259"/>
                <a:gd name="connsiteX6" fmla="*/ 1080000 w 1080650"/>
                <a:gd name="connsiteY6" fmla="*/ 899996 h 1089259"/>
                <a:gd name="connsiteX7" fmla="*/ 1080616 w 1080650"/>
                <a:gd name="connsiteY7" fmla="*/ 1080119 h 1089259"/>
                <a:gd name="connsiteX8" fmla="*/ 180004 w 1080650"/>
                <a:gd name="connsiteY8" fmla="*/ 1080000 h 1089259"/>
                <a:gd name="connsiteX9" fmla="*/ 52722 w 1080650"/>
                <a:gd name="connsiteY9" fmla="*/ 1027278 h 1089259"/>
                <a:gd name="connsiteX10" fmla="*/ 0 w 1080650"/>
                <a:gd name="connsiteY10" fmla="*/ 899996 h 1089259"/>
                <a:gd name="connsiteX11" fmla="*/ 0 w 1080650"/>
                <a:gd name="connsiteY11" fmla="*/ 180004 h 1089259"/>
                <a:gd name="connsiteX0" fmla="*/ 0 w 1080650"/>
                <a:gd name="connsiteY0" fmla="*/ 180004 h 1089260"/>
                <a:gd name="connsiteX1" fmla="*/ 52722 w 1080650"/>
                <a:gd name="connsiteY1" fmla="*/ 52722 h 1089260"/>
                <a:gd name="connsiteX2" fmla="*/ 180004 w 1080650"/>
                <a:gd name="connsiteY2" fmla="*/ 0 h 1089260"/>
                <a:gd name="connsiteX3" fmla="*/ 899996 w 1080650"/>
                <a:gd name="connsiteY3" fmla="*/ 0 h 1089260"/>
                <a:gd name="connsiteX4" fmla="*/ 1027278 w 1080650"/>
                <a:gd name="connsiteY4" fmla="*/ 52722 h 1089260"/>
                <a:gd name="connsiteX5" fmla="*/ 1080000 w 1080650"/>
                <a:gd name="connsiteY5" fmla="*/ 180004 h 1089260"/>
                <a:gd name="connsiteX6" fmla="*/ 1080000 w 1080650"/>
                <a:gd name="connsiteY6" fmla="*/ 899996 h 1089260"/>
                <a:gd name="connsiteX7" fmla="*/ 1080616 w 1080650"/>
                <a:gd name="connsiteY7" fmla="*/ 1080120 h 1089260"/>
                <a:gd name="connsiteX8" fmla="*/ 180004 w 1080650"/>
                <a:gd name="connsiteY8" fmla="*/ 1080000 h 1089260"/>
                <a:gd name="connsiteX9" fmla="*/ 52722 w 1080650"/>
                <a:gd name="connsiteY9" fmla="*/ 1027278 h 1089260"/>
                <a:gd name="connsiteX10" fmla="*/ 0 w 1080650"/>
                <a:gd name="connsiteY10" fmla="*/ 899996 h 1089260"/>
                <a:gd name="connsiteX11" fmla="*/ 0 w 1080650"/>
                <a:gd name="connsiteY11" fmla="*/ 180004 h 1089260"/>
                <a:gd name="connsiteX0" fmla="*/ 0 w 1080616"/>
                <a:gd name="connsiteY0" fmla="*/ 180004 h 1089260"/>
                <a:gd name="connsiteX1" fmla="*/ 52722 w 1080616"/>
                <a:gd name="connsiteY1" fmla="*/ 52722 h 1089260"/>
                <a:gd name="connsiteX2" fmla="*/ 180004 w 1080616"/>
                <a:gd name="connsiteY2" fmla="*/ 0 h 1089260"/>
                <a:gd name="connsiteX3" fmla="*/ 899996 w 1080616"/>
                <a:gd name="connsiteY3" fmla="*/ 0 h 1089260"/>
                <a:gd name="connsiteX4" fmla="*/ 1027278 w 1080616"/>
                <a:gd name="connsiteY4" fmla="*/ 52722 h 1089260"/>
                <a:gd name="connsiteX5" fmla="*/ 1080000 w 1080616"/>
                <a:gd name="connsiteY5" fmla="*/ 180004 h 1089260"/>
                <a:gd name="connsiteX6" fmla="*/ 1080616 w 1080616"/>
                <a:gd name="connsiteY6" fmla="*/ 1080120 h 1089260"/>
                <a:gd name="connsiteX7" fmla="*/ 180004 w 1080616"/>
                <a:gd name="connsiteY7" fmla="*/ 1080000 h 1089260"/>
                <a:gd name="connsiteX8" fmla="*/ 52722 w 1080616"/>
                <a:gd name="connsiteY8" fmla="*/ 1027278 h 1089260"/>
                <a:gd name="connsiteX9" fmla="*/ 0 w 1080616"/>
                <a:gd name="connsiteY9" fmla="*/ 899996 h 1089260"/>
                <a:gd name="connsiteX10" fmla="*/ 0 w 1080616"/>
                <a:gd name="connsiteY10" fmla="*/ 180004 h 1089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616" h="1089260">
                  <a:moveTo>
                    <a:pt x="0" y="180004"/>
                  </a:moveTo>
                  <a:cubicBezTo>
                    <a:pt x="0" y="132264"/>
                    <a:pt x="18965" y="86479"/>
                    <a:pt x="52722" y="52722"/>
                  </a:cubicBezTo>
                  <a:cubicBezTo>
                    <a:pt x="86479" y="18965"/>
                    <a:pt x="132264" y="0"/>
                    <a:pt x="180004" y="0"/>
                  </a:cubicBezTo>
                  <a:lnTo>
                    <a:pt x="899996" y="0"/>
                  </a:lnTo>
                  <a:cubicBezTo>
                    <a:pt x="947736" y="0"/>
                    <a:pt x="993521" y="18965"/>
                    <a:pt x="1027278" y="52722"/>
                  </a:cubicBezTo>
                  <a:cubicBezTo>
                    <a:pt x="1061035" y="86479"/>
                    <a:pt x="1080000" y="132264"/>
                    <a:pt x="1080000" y="180004"/>
                  </a:cubicBezTo>
                  <a:cubicBezTo>
                    <a:pt x="1080205" y="480043"/>
                    <a:pt x="1080411" y="780081"/>
                    <a:pt x="1080616" y="1080120"/>
                  </a:cubicBezTo>
                  <a:cubicBezTo>
                    <a:pt x="1080582" y="1089260"/>
                    <a:pt x="339318" y="1088807"/>
                    <a:pt x="180004" y="1080000"/>
                  </a:cubicBezTo>
                  <a:cubicBezTo>
                    <a:pt x="132264" y="1080000"/>
                    <a:pt x="86479" y="1061035"/>
                    <a:pt x="52722" y="1027278"/>
                  </a:cubicBezTo>
                  <a:cubicBezTo>
                    <a:pt x="18965" y="993521"/>
                    <a:pt x="0" y="947736"/>
                    <a:pt x="0" y="899996"/>
                  </a:cubicBezTo>
                  <a:lnTo>
                    <a:pt x="0" y="180004"/>
                  </a:lnTo>
                  <a:close/>
                </a:path>
              </a:pathLst>
            </a:custGeom>
            <a:solidFill>
              <a:schemeClr val="accent1"/>
            </a:solidFill>
            <a:ln>
              <a:noFill/>
            </a:ln>
          </p:spPr>
          <p:txBody>
            <a:bodyPr vert="horz" lIns="36000" tIns="0" rIns="36000" bIns="0" rtlCol="0" anchor="ctr">
              <a:noAutofit/>
            </a:bodyPr>
            <a:lstStyle>
              <a:lvl1pPr marL="0" indent="0" algn="ctr">
                <a:spcBef>
                  <a:spcPts val="0"/>
                </a:spcBef>
                <a:buFontTx/>
                <a:buNone/>
                <a:defRPr sz="2400">
                  <a:solidFill>
                    <a:schemeClr val="bg1"/>
                  </a:solidFill>
                </a:defRPr>
              </a:lvl1pPr>
              <a:lvl2pPr marL="0" indent="0" algn="r">
                <a:spcBef>
                  <a:spcPts val="0"/>
                </a:spcBef>
                <a:buFontTx/>
                <a:buNone/>
                <a:defRPr sz="1400">
                  <a:solidFill>
                    <a:schemeClr val="bg1"/>
                  </a:solidFill>
                </a:defRPr>
              </a:lvl2pPr>
              <a:lvl3pPr marL="0" indent="0" algn="r">
                <a:spcBef>
                  <a:spcPts val="0"/>
                </a:spcBef>
                <a:buFontTx/>
                <a:buNone/>
                <a:defRPr sz="1400">
                  <a:solidFill>
                    <a:schemeClr val="bg1"/>
                  </a:solidFill>
                </a:defRPr>
              </a:lvl3pPr>
              <a:lvl4pPr marL="0" indent="0" algn="r">
                <a:spcBef>
                  <a:spcPts val="0"/>
                </a:spcBef>
                <a:buFontTx/>
                <a:buNone/>
                <a:defRPr sz="1400">
                  <a:solidFill>
                    <a:schemeClr val="bg1"/>
                  </a:solidFill>
                </a:defRPr>
              </a:lvl4pPr>
              <a:lvl5pPr marL="0" indent="0" algn="r">
                <a:spcBef>
                  <a:spcPts val="0"/>
                </a:spcBef>
                <a:buFontTx/>
                <a:buNone/>
                <a:defRPr sz="1400">
                  <a:solidFill>
                    <a:schemeClr val="bg1"/>
                  </a:solidFill>
                </a:defRPr>
              </a:lvl5pPr>
            </a:lstStyle>
            <a:p>
              <a:pPr marL="0" marR="0" lvl="0" indent="0" algn="ctr" defTabSz="1069038" rtl="0" eaLnBrk="1" fontAlgn="auto" latinLnBrk="0" hangingPunct="1">
                <a:lnSpc>
                  <a:spcPct val="90000"/>
                </a:lnSpc>
                <a:spcBef>
                  <a:spcPts val="0"/>
                </a:spcBef>
                <a:spcAft>
                  <a:spcPts val="0"/>
                </a:spcAft>
                <a:buClrTx/>
                <a:buSzTx/>
                <a:buFontTx/>
                <a:buNone/>
                <a:tabLst/>
                <a:defRPr/>
              </a:pPr>
              <a:endParaRPr kumimoji="0" lang="fr-FR" sz="2806" b="0" i="0" u="none" strike="noStrike" kern="1200" cap="none" spc="0" normalizeH="0" baseline="0" noProof="0" smtClean="0">
                <a:ln>
                  <a:noFill/>
                </a:ln>
                <a:solidFill>
                  <a:sysClr val="window" lastClr="FFFFFF"/>
                </a:solidFill>
                <a:effectLst/>
                <a:uLnTx/>
                <a:uFillTx/>
                <a:latin typeface="Calibri"/>
                <a:ea typeface="+mn-ea"/>
                <a:cs typeface="+mn-cs"/>
              </a:endParaRPr>
            </a:p>
          </p:txBody>
        </p:sp>
        <p:pic>
          <p:nvPicPr>
            <p:cNvPr id="22" name="Image 21" descr="ERDF_Picto_Humains-08_blanc.png"/>
            <p:cNvPicPr>
              <a:picLocks noChangeAspect="1"/>
            </p:cNvPicPr>
            <p:nvPr userDrawn="1"/>
          </p:nvPicPr>
          <p:blipFill>
            <a:blip r:embed="rId6" cstate="email">
              <a:extLst>
                <a:ext uri="{28A0092B-C50C-407E-A947-70E740481C1C}">
                  <a14:useLocalDpi xmlns:a14="http://schemas.microsoft.com/office/drawing/2010/main"/>
                </a:ext>
              </a:extLst>
            </a:blip>
            <a:srcRect/>
            <a:stretch>
              <a:fillRect/>
            </a:stretch>
          </p:blipFill>
          <p:spPr>
            <a:xfrm>
              <a:off x="3131832" y="519141"/>
              <a:ext cx="864000" cy="635030"/>
            </a:xfrm>
            <a:prstGeom prst="rect">
              <a:avLst/>
            </a:prstGeom>
          </p:spPr>
        </p:pic>
      </p:grpSp>
    </p:spTree>
    <p:extLst>
      <p:ext uri="{BB962C8B-B14F-4D97-AF65-F5344CB8AC3E}">
        <p14:creationId xmlns:p14="http://schemas.microsoft.com/office/powerpoint/2010/main" val="2888276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687C2B27-6188-0442-81D4-B20CD5B6DE3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0" y="3175"/>
            <a:ext cx="10680700" cy="6007100"/>
          </a:xfrm>
          <a:prstGeom prst="rect">
            <a:avLst/>
          </a:prstGeom>
        </p:spPr>
      </p:pic>
      <p:sp>
        <p:nvSpPr>
          <p:cNvPr id="5" name="object 5">
            <a:extLst>
              <a:ext uri="{FF2B5EF4-FFF2-40B4-BE49-F238E27FC236}">
                <a16:creationId xmlns:a16="http://schemas.microsoft.com/office/drawing/2014/main" id="{1D37C1B4-E434-784B-A96A-ECEF5CC09D90}"/>
              </a:ext>
            </a:extLst>
          </p:cNvPr>
          <p:cNvSpPr txBox="1"/>
          <p:nvPr userDrawn="1"/>
        </p:nvSpPr>
        <p:spPr>
          <a:xfrm>
            <a:off x="318725" y="348424"/>
            <a:ext cx="1120140" cy="127000"/>
          </a:xfrm>
          <a:prstGeom prst="rect">
            <a:avLst/>
          </a:prstGeom>
        </p:spPr>
        <p:txBody>
          <a:bodyPr vert="horz" wrap="square" lIns="0" tIns="0" rIns="0" bIns="0" rtlCol="0">
            <a:spAutoFit/>
          </a:bodyPr>
          <a:lstStyle/>
          <a:p>
            <a:pPr marL="12700">
              <a:lnSpc>
                <a:spcPts val="1170"/>
              </a:lnSpc>
            </a:pPr>
            <a:r>
              <a:rPr sz="1000" spc="-25" dirty="0">
                <a:solidFill>
                  <a:srgbClr val="9AC437"/>
                </a:solidFill>
                <a:latin typeface="Ubuntu"/>
                <a:cs typeface="Ubuntu"/>
              </a:rPr>
              <a:t>L</a:t>
            </a:r>
            <a:r>
              <a:rPr sz="1000" spc="-5" dirty="0">
                <a:solidFill>
                  <a:srgbClr val="9AC437"/>
                </a:solidFill>
                <a:latin typeface="Ubuntu"/>
                <a:cs typeface="Ubuntu"/>
              </a:rPr>
              <a:t>es </a:t>
            </a:r>
            <a:r>
              <a:rPr sz="1000" spc="-10" dirty="0">
                <a:solidFill>
                  <a:srgbClr val="9AC437"/>
                </a:solidFill>
                <a:latin typeface="Ubuntu"/>
                <a:cs typeface="Ubuntu"/>
              </a:rPr>
              <a:t>fondamentaux,</a:t>
            </a:r>
            <a:endParaRPr sz="1000" dirty="0">
              <a:latin typeface="Ubuntu"/>
              <a:cs typeface="Ubuntu"/>
            </a:endParaRPr>
          </a:p>
        </p:txBody>
      </p:sp>
      <p:sp>
        <p:nvSpPr>
          <p:cNvPr id="7" name="object 2">
            <a:extLst>
              <a:ext uri="{FF2B5EF4-FFF2-40B4-BE49-F238E27FC236}">
                <a16:creationId xmlns:a16="http://schemas.microsoft.com/office/drawing/2014/main" id="{9439A4D2-BEC0-EF42-B678-DDFCAFA6FD32}"/>
              </a:ext>
            </a:extLst>
          </p:cNvPr>
          <p:cNvSpPr txBox="1"/>
          <p:nvPr userDrawn="1"/>
        </p:nvSpPr>
        <p:spPr>
          <a:xfrm>
            <a:off x="5499100" y="5644832"/>
            <a:ext cx="2527300" cy="127000"/>
          </a:xfrm>
          <a:prstGeom prst="rect">
            <a:avLst/>
          </a:prstGeom>
        </p:spPr>
        <p:txBody>
          <a:bodyPr vert="horz" wrap="square" lIns="0" tIns="0" rIns="0" bIns="0" rtlCol="0">
            <a:spAutoFit/>
          </a:bodyPr>
          <a:lstStyle/>
          <a:p>
            <a:pPr marL="12700" algn="ctr">
              <a:lnSpc>
                <a:spcPct val="100000"/>
              </a:lnSpc>
            </a:pPr>
            <a:r>
              <a:rPr sz="800" spc="-10" dirty="0">
                <a:solidFill>
                  <a:srgbClr val="9AC437"/>
                </a:solidFill>
                <a:latin typeface="Ubuntu"/>
                <a:cs typeface="Ubuntu"/>
              </a:rPr>
              <a:t>D</a:t>
            </a:r>
            <a:r>
              <a:rPr sz="800" spc="-45" dirty="0">
                <a:solidFill>
                  <a:srgbClr val="9AC437"/>
                </a:solidFill>
                <a:latin typeface="Ubuntu"/>
                <a:cs typeface="Ubuntu"/>
              </a:rPr>
              <a:t>A</a:t>
            </a:r>
            <a:r>
              <a:rPr sz="800" spc="5" dirty="0">
                <a:solidFill>
                  <a:srgbClr val="9AC437"/>
                </a:solidFill>
                <a:latin typeface="Ubuntu"/>
                <a:cs typeface="Ubuntu"/>
              </a:rPr>
              <a:t>T</a:t>
            </a:r>
            <a:r>
              <a:rPr sz="800" dirty="0">
                <a:solidFill>
                  <a:srgbClr val="9AC437"/>
                </a:solidFill>
                <a:latin typeface="Ubuntu"/>
                <a:cs typeface="Ubuntu"/>
              </a:rPr>
              <a:t>E</a:t>
            </a:r>
            <a:r>
              <a:rPr sz="800" spc="15" dirty="0">
                <a:solidFill>
                  <a:srgbClr val="9AC437"/>
                </a:solidFill>
                <a:latin typeface="Ubuntu"/>
                <a:cs typeface="Ubuntu"/>
              </a:rPr>
              <a:t> </a:t>
            </a:r>
            <a:r>
              <a:rPr sz="800" spc="5" dirty="0">
                <a:solidFill>
                  <a:srgbClr val="9AC437"/>
                </a:solidFill>
                <a:latin typeface="Ubuntu"/>
                <a:cs typeface="Ubuntu"/>
              </a:rPr>
              <a:t>E</a:t>
            </a:r>
            <a:r>
              <a:rPr sz="800" dirty="0">
                <a:solidFill>
                  <a:srgbClr val="9AC437"/>
                </a:solidFill>
                <a:latin typeface="Ubuntu"/>
                <a:cs typeface="Ubuntu"/>
              </a:rPr>
              <a:t>T</a:t>
            </a:r>
            <a:r>
              <a:rPr sz="800" spc="15" dirty="0">
                <a:solidFill>
                  <a:srgbClr val="9AC437"/>
                </a:solidFill>
                <a:latin typeface="Ubuntu"/>
                <a:cs typeface="Ubuntu"/>
              </a:rPr>
              <a:t> </a:t>
            </a:r>
            <a:r>
              <a:rPr sz="800" spc="5" dirty="0">
                <a:solidFill>
                  <a:srgbClr val="9AC437"/>
                </a:solidFill>
                <a:latin typeface="Ubuntu"/>
                <a:cs typeface="Ubuntu"/>
              </a:rPr>
              <a:t>RÉFÉRENCE</a:t>
            </a:r>
            <a:endParaRPr sz="800" dirty="0">
              <a:latin typeface="Ubuntu"/>
              <a:cs typeface="Ubuntu"/>
            </a:endParaRPr>
          </a:p>
        </p:txBody>
      </p:sp>
      <p:sp>
        <p:nvSpPr>
          <p:cNvPr id="8" name="object 4">
            <a:extLst>
              <a:ext uri="{FF2B5EF4-FFF2-40B4-BE49-F238E27FC236}">
                <a16:creationId xmlns:a16="http://schemas.microsoft.com/office/drawing/2014/main" id="{DEEE752E-96E9-0646-8B7D-0C2CA1DB65AE}"/>
              </a:ext>
            </a:extLst>
          </p:cNvPr>
          <p:cNvSpPr txBox="1"/>
          <p:nvPr userDrawn="1"/>
        </p:nvSpPr>
        <p:spPr>
          <a:xfrm>
            <a:off x="347300" y="5644832"/>
            <a:ext cx="3509010" cy="127000"/>
          </a:xfrm>
          <a:prstGeom prst="rect">
            <a:avLst/>
          </a:prstGeom>
        </p:spPr>
        <p:txBody>
          <a:bodyPr vert="horz" wrap="square" lIns="0" tIns="0" rIns="0" bIns="0" rtlCol="0">
            <a:spAutoFit/>
          </a:bodyPr>
          <a:lstStyle/>
          <a:p>
            <a:pPr marL="12700">
              <a:lnSpc>
                <a:spcPct val="100000"/>
              </a:lnSpc>
            </a:pPr>
            <a:r>
              <a:rPr sz="800" b="1" dirty="0">
                <a:solidFill>
                  <a:srgbClr val="006AB4"/>
                </a:solidFill>
                <a:latin typeface="Ubuntu"/>
                <a:cs typeface="Ubuntu"/>
              </a:rPr>
              <a:t>TITRE DE </a:t>
            </a:r>
            <a:r>
              <a:rPr sz="800" b="1" spc="20" dirty="0">
                <a:solidFill>
                  <a:srgbClr val="006AB4"/>
                </a:solidFill>
                <a:latin typeface="Ubuntu"/>
                <a:cs typeface="Ubuntu"/>
              </a:rPr>
              <a:t>L</a:t>
            </a:r>
            <a:r>
              <a:rPr sz="800" b="1" dirty="0">
                <a:solidFill>
                  <a:srgbClr val="006AB4"/>
                </a:solidFill>
                <a:latin typeface="Ubuntu"/>
                <a:cs typeface="Ubuntu"/>
              </a:rPr>
              <a:t>A PRÉSEN</a:t>
            </a:r>
            <a:r>
              <a:rPr sz="800" b="1" spc="-70" dirty="0">
                <a:solidFill>
                  <a:srgbClr val="006AB4"/>
                </a:solidFill>
                <a:latin typeface="Ubuntu"/>
                <a:cs typeface="Ubuntu"/>
              </a:rPr>
              <a:t>TA</a:t>
            </a:r>
            <a:r>
              <a:rPr sz="800" b="1" dirty="0">
                <a:solidFill>
                  <a:srgbClr val="006AB4"/>
                </a:solidFill>
                <a:latin typeface="Ubuntu"/>
                <a:cs typeface="Ubuntu"/>
              </a:rPr>
              <a:t>TION </a:t>
            </a:r>
            <a:r>
              <a:rPr sz="800" b="1" spc="-55" dirty="0">
                <a:solidFill>
                  <a:srgbClr val="006AB4"/>
                </a:solidFill>
                <a:latin typeface="Ubuntu"/>
                <a:cs typeface="Ubuntu"/>
              </a:rPr>
              <a:t>A</a:t>
            </a:r>
            <a:r>
              <a:rPr sz="800" b="1" dirty="0">
                <a:solidFill>
                  <a:srgbClr val="006AB4"/>
                </a:solidFill>
                <a:latin typeface="Ubuntu"/>
                <a:cs typeface="Ubuntu"/>
              </a:rPr>
              <a:t>VEC MISE EN </a:t>
            </a:r>
            <a:r>
              <a:rPr sz="800" b="1" spc="-55" dirty="0">
                <a:solidFill>
                  <a:srgbClr val="006AB4"/>
                </a:solidFill>
                <a:latin typeface="Ubuntu"/>
                <a:cs typeface="Ubuntu"/>
              </a:rPr>
              <a:t>V</a:t>
            </a:r>
            <a:r>
              <a:rPr sz="800" b="1" dirty="0">
                <a:solidFill>
                  <a:srgbClr val="006AB4"/>
                </a:solidFill>
                <a:latin typeface="Ubuntu"/>
                <a:cs typeface="Ubuntu"/>
              </a:rPr>
              <a:t>ALEUR </a:t>
            </a:r>
            <a:r>
              <a:rPr sz="800" b="1" spc="-20" dirty="0">
                <a:solidFill>
                  <a:srgbClr val="006AB4"/>
                </a:solidFill>
                <a:latin typeface="Ubuntu"/>
                <a:cs typeface="Ubuntu"/>
              </a:rPr>
              <a:t>(</a:t>
            </a:r>
            <a:r>
              <a:rPr sz="800" b="1" dirty="0">
                <a:solidFill>
                  <a:srgbClr val="006AB4"/>
                </a:solidFill>
                <a:latin typeface="Ubuntu"/>
                <a:cs typeface="Ubuntu"/>
              </a:rPr>
              <a:t>G</a:t>
            </a:r>
            <a:r>
              <a:rPr sz="800" b="1" spc="20" dirty="0">
                <a:solidFill>
                  <a:srgbClr val="006AB4"/>
                </a:solidFill>
                <a:latin typeface="Ubuntu"/>
                <a:cs typeface="Ubuntu"/>
              </a:rPr>
              <a:t>R</a:t>
            </a:r>
            <a:r>
              <a:rPr sz="800" b="1" spc="15" dirty="0">
                <a:solidFill>
                  <a:srgbClr val="006AB4"/>
                </a:solidFill>
                <a:latin typeface="Ubuntu"/>
                <a:cs typeface="Ubuntu"/>
              </a:rPr>
              <a:t>A</a:t>
            </a:r>
            <a:r>
              <a:rPr sz="800" b="1" spc="-10" dirty="0">
                <a:solidFill>
                  <a:srgbClr val="006AB4"/>
                </a:solidFill>
                <a:latin typeface="Ubuntu"/>
                <a:cs typeface="Ubuntu"/>
              </a:rPr>
              <a:t>S</a:t>
            </a:r>
            <a:r>
              <a:rPr sz="800" b="1" dirty="0">
                <a:solidFill>
                  <a:srgbClr val="006AB4"/>
                </a:solidFill>
                <a:latin typeface="Ubuntu"/>
                <a:cs typeface="Ubuntu"/>
              </a:rPr>
              <a:t>) MANUELLE</a:t>
            </a:r>
            <a:endParaRPr sz="800" dirty="0">
              <a:latin typeface="Ubuntu"/>
              <a:cs typeface="Ubuntu"/>
            </a:endParaRPr>
          </a:p>
        </p:txBody>
      </p:sp>
      <p:sp>
        <p:nvSpPr>
          <p:cNvPr id="9" name="object 2">
            <a:extLst>
              <a:ext uri="{FF2B5EF4-FFF2-40B4-BE49-F238E27FC236}">
                <a16:creationId xmlns:a16="http://schemas.microsoft.com/office/drawing/2014/main" id="{D027C71A-335D-8845-90AE-8CEEEBAACE90}"/>
              </a:ext>
            </a:extLst>
          </p:cNvPr>
          <p:cNvSpPr txBox="1"/>
          <p:nvPr userDrawn="1"/>
        </p:nvSpPr>
        <p:spPr>
          <a:xfrm>
            <a:off x="9766300" y="5644832"/>
            <a:ext cx="622300" cy="127000"/>
          </a:xfrm>
          <a:prstGeom prst="rect">
            <a:avLst/>
          </a:prstGeom>
        </p:spPr>
        <p:txBody>
          <a:bodyPr vert="horz" wrap="square" lIns="0" tIns="0" rIns="0" bIns="0" rtlCol="0">
            <a:spAutoFit/>
          </a:bodyPr>
          <a:lstStyle/>
          <a:p>
            <a:pPr marL="12700" algn="r">
              <a:lnSpc>
                <a:spcPct val="100000"/>
              </a:lnSpc>
            </a:pPr>
            <a:fld id="{3CC99DD2-690B-3846-A393-97C7EE4B3120}" type="slidenum">
              <a:rPr lang="fr-FR" sz="800" spc="-10" smtClean="0">
                <a:solidFill>
                  <a:schemeClr val="tx2"/>
                </a:solidFill>
                <a:latin typeface="Ubuntu"/>
                <a:cs typeface="Ubuntu"/>
              </a:rPr>
              <a:t>‹N°›</a:t>
            </a:fld>
            <a:endParaRPr sz="800" dirty="0">
              <a:solidFill>
                <a:schemeClr val="tx2"/>
              </a:solidFill>
              <a:latin typeface="Ubuntu"/>
              <a:cs typeface="Ubuntu"/>
            </a:endParaRPr>
          </a:p>
        </p:txBody>
      </p:sp>
      <p:sp>
        <p:nvSpPr>
          <p:cNvPr id="10" name="Rectangle 9">
            <a:extLst>
              <a:ext uri="{FF2B5EF4-FFF2-40B4-BE49-F238E27FC236}">
                <a16:creationId xmlns:a16="http://schemas.microsoft.com/office/drawing/2014/main" id="{3E3DEF58-0B1D-464E-AEFC-1A2747C16B0F}"/>
              </a:ext>
            </a:extLst>
          </p:cNvPr>
          <p:cNvSpPr/>
          <p:nvPr userDrawn="1"/>
        </p:nvSpPr>
        <p:spPr>
          <a:xfrm>
            <a:off x="241300" y="447626"/>
            <a:ext cx="3191899" cy="369332"/>
          </a:xfrm>
          <a:prstGeom prst="rect">
            <a:avLst/>
          </a:prstGeom>
        </p:spPr>
        <p:txBody>
          <a:bodyPr wrap="none">
            <a:spAutoFit/>
          </a:bodyPr>
          <a:lstStyle/>
          <a:p>
            <a:r>
              <a:rPr lang="fr-FR" sz="1800" b="1" i="0" dirty="0">
                <a:solidFill>
                  <a:schemeClr val="bg2"/>
                </a:solidFill>
                <a:latin typeface="Ubuntu" panose="020B0504030602030204" pitchFamily="34" charset="0"/>
              </a:rPr>
              <a:t>C’est ma vie, c’est notre vie</a:t>
            </a:r>
          </a:p>
        </p:txBody>
      </p:sp>
    </p:spTree>
    <p:extLst>
      <p:ext uri="{BB962C8B-B14F-4D97-AF65-F5344CB8AC3E}">
        <p14:creationId xmlns:p14="http://schemas.microsoft.com/office/powerpoint/2010/main" val="480170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149DB43-A035-0E4A-A663-A24FBEFC846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0" y="3175"/>
            <a:ext cx="10680700" cy="6007100"/>
          </a:xfrm>
          <a:prstGeom prst="rect">
            <a:avLst/>
          </a:prstGeom>
        </p:spPr>
      </p:pic>
      <p:sp>
        <p:nvSpPr>
          <p:cNvPr id="5" name="object 5">
            <a:extLst>
              <a:ext uri="{FF2B5EF4-FFF2-40B4-BE49-F238E27FC236}">
                <a16:creationId xmlns:a16="http://schemas.microsoft.com/office/drawing/2014/main" id="{1D37C1B4-E434-784B-A96A-ECEF5CC09D90}"/>
              </a:ext>
            </a:extLst>
          </p:cNvPr>
          <p:cNvSpPr txBox="1"/>
          <p:nvPr userDrawn="1"/>
        </p:nvSpPr>
        <p:spPr>
          <a:xfrm>
            <a:off x="318725" y="348424"/>
            <a:ext cx="1120140" cy="127000"/>
          </a:xfrm>
          <a:prstGeom prst="rect">
            <a:avLst/>
          </a:prstGeom>
        </p:spPr>
        <p:txBody>
          <a:bodyPr vert="horz" wrap="square" lIns="0" tIns="0" rIns="0" bIns="0" rtlCol="0">
            <a:spAutoFit/>
          </a:bodyPr>
          <a:lstStyle/>
          <a:p>
            <a:pPr marL="12700">
              <a:lnSpc>
                <a:spcPts val="1170"/>
              </a:lnSpc>
            </a:pPr>
            <a:r>
              <a:rPr sz="1000" spc="-25" dirty="0">
                <a:solidFill>
                  <a:srgbClr val="9AC437"/>
                </a:solidFill>
                <a:latin typeface="Ubuntu"/>
                <a:cs typeface="Ubuntu"/>
              </a:rPr>
              <a:t>L</a:t>
            </a:r>
            <a:r>
              <a:rPr sz="1000" spc="-5" dirty="0">
                <a:solidFill>
                  <a:srgbClr val="9AC437"/>
                </a:solidFill>
                <a:latin typeface="Ubuntu"/>
                <a:cs typeface="Ubuntu"/>
              </a:rPr>
              <a:t>es </a:t>
            </a:r>
            <a:r>
              <a:rPr sz="1000" spc="-10" dirty="0">
                <a:solidFill>
                  <a:srgbClr val="9AC437"/>
                </a:solidFill>
                <a:latin typeface="Ubuntu"/>
                <a:cs typeface="Ubuntu"/>
              </a:rPr>
              <a:t>fondamentaux,</a:t>
            </a:r>
            <a:endParaRPr sz="1000" dirty="0">
              <a:latin typeface="Ubuntu"/>
              <a:cs typeface="Ubuntu"/>
            </a:endParaRPr>
          </a:p>
        </p:txBody>
      </p:sp>
      <p:sp>
        <p:nvSpPr>
          <p:cNvPr id="9" name="object 2">
            <a:extLst>
              <a:ext uri="{FF2B5EF4-FFF2-40B4-BE49-F238E27FC236}">
                <a16:creationId xmlns:a16="http://schemas.microsoft.com/office/drawing/2014/main" id="{2716E64A-8B6F-0545-8864-33DFFF9E7E18}"/>
              </a:ext>
            </a:extLst>
          </p:cNvPr>
          <p:cNvSpPr txBox="1"/>
          <p:nvPr userDrawn="1"/>
        </p:nvSpPr>
        <p:spPr>
          <a:xfrm>
            <a:off x="5499100" y="5644832"/>
            <a:ext cx="2527300" cy="127000"/>
          </a:xfrm>
          <a:prstGeom prst="rect">
            <a:avLst/>
          </a:prstGeom>
        </p:spPr>
        <p:txBody>
          <a:bodyPr vert="horz" wrap="square" lIns="0" tIns="0" rIns="0" bIns="0" rtlCol="0">
            <a:spAutoFit/>
          </a:bodyPr>
          <a:lstStyle/>
          <a:p>
            <a:pPr marL="12700" algn="ctr">
              <a:lnSpc>
                <a:spcPct val="100000"/>
              </a:lnSpc>
            </a:pPr>
            <a:r>
              <a:rPr sz="800" spc="-10" dirty="0">
                <a:solidFill>
                  <a:srgbClr val="9AC437"/>
                </a:solidFill>
                <a:latin typeface="Ubuntu"/>
                <a:cs typeface="Ubuntu"/>
              </a:rPr>
              <a:t>D</a:t>
            </a:r>
            <a:r>
              <a:rPr sz="800" spc="-45" dirty="0">
                <a:solidFill>
                  <a:srgbClr val="9AC437"/>
                </a:solidFill>
                <a:latin typeface="Ubuntu"/>
                <a:cs typeface="Ubuntu"/>
              </a:rPr>
              <a:t>A</a:t>
            </a:r>
            <a:r>
              <a:rPr sz="800" spc="5" dirty="0">
                <a:solidFill>
                  <a:srgbClr val="9AC437"/>
                </a:solidFill>
                <a:latin typeface="Ubuntu"/>
                <a:cs typeface="Ubuntu"/>
              </a:rPr>
              <a:t>T</a:t>
            </a:r>
            <a:r>
              <a:rPr sz="800" dirty="0">
                <a:solidFill>
                  <a:srgbClr val="9AC437"/>
                </a:solidFill>
                <a:latin typeface="Ubuntu"/>
                <a:cs typeface="Ubuntu"/>
              </a:rPr>
              <a:t>E</a:t>
            </a:r>
            <a:r>
              <a:rPr sz="800" spc="15" dirty="0">
                <a:solidFill>
                  <a:srgbClr val="9AC437"/>
                </a:solidFill>
                <a:latin typeface="Ubuntu"/>
                <a:cs typeface="Ubuntu"/>
              </a:rPr>
              <a:t> </a:t>
            </a:r>
            <a:r>
              <a:rPr sz="800" spc="5" dirty="0">
                <a:solidFill>
                  <a:srgbClr val="9AC437"/>
                </a:solidFill>
                <a:latin typeface="Ubuntu"/>
                <a:cs typeface="Ubuntu"/>
              </a:rPr>
              <a:t>E</a:t>
            </a:r>
            <a:r>
              <a:rPr sz="800" dirty="0">
                <a:solidFill>
                  <a:srgbClr val="9AC437"/>
                </a:solidFill>
                <a:latin typeface="Ubuntu"/>
                <a:cs typeface="Ubuntu"/>
              </a:rPr>
              <a:t>T</a:t>
            </a:r>
            <a:r>
              <a:rPr sz="800" spc="15" dirty="0">
                <a:solidFill>
                  <a:srgbClr val="9AC437"/>
                </a:solidFill>
                <a:latin typeface="Ubuntu"/>
                <a:cs typeface="Ubuntu"/>
              </a:rPr>
              <a:t> </a:t>
            </a:r>
            <a:r>
              <a:rPr sz="800" spc="5" dirty="0">
                <a:solidFill>
                  <a:srgbClr val="9AC437"/>
                </a:solidFill>
                <a:latin typeface="Ubuntu"/>
                <a:cs typeface="Ubuntu"/>
              </a:rPr>
              <a:t>RÉFÉRENCE</a:t>
            </a:r>
            <a:endParaRPr sz="800" dirty="0">
              <a:latin typeface="Ubuntu"/>
              <a:cs typeface="Ubuntu"/>
            </a:endParaRPr>
          </a:p>
        </p:txBody>
      </p:sp>
      <p:sp>
        <p:nvSpPr>
          <p:cNvPr id="10" name="object 4">
            <a:extLst>
              <a:ext uri="{FF2B5EF4-FFF2-40B4-BE49-F238E27FC236}">
                <a16:creationId xmlns:a16="http://schemas.microsoft.com/office/drawing/2014/main" id="{5AE12C51-530E-1848-99BD-CD4BE8CF2FF1}"/>
              </a:ext>
            </a:extLst>
          </p:cNvPr>
          <p:cNvSpPr txBox="1"/>
          <p:nvPr userDrawn="1"/>
        </p:nvSpPr>
        <p:spPr>
          <a:xfrm>
            <a:off x="347300" y="5644832"/>
            <a:ext cx="3509010" cy="127000"/>
          </a:xfrm>
          <a:prstGeom prst="rect">
            <a:avLst/>
          </a:prstGeom>
        </p:spPr>
        <p:txBody>
          <a:bodyPr vert="horz" wrap="square" lIns="0" tIns="0" rIns="0" bIns="0" rtlCol="0">
            <a:spAutoFit/>
          </a:bodyPr>
          <a:lstStyle/>
          <a:p>
            <a:pPr marL="12700">
              <a:lnSpc>
                <a:spcPct val="100000"/>
              </a:lnSpc>
            </a:pPr>
            <a:r>
              <a:rPr sz="800" b="1" dirty="0">
                <a:solidFill>
                  <a:srgbClr val="006AB4"/>
                </a:solidFill>
                <a:latin typeface="Ubuntu"/>
                <a:cs typeface="Ubuntu"/>
              </a:rPr>
              <a:t>TITRE DE </a:t>
            </a:r>
            <a:r>
              <a:rPr sz="800" b="1" spc="20" dirty="0">
                <a:solidFill>
                  <a:srgbClr val="006AB4"/>
                </a:solidFill>
                <a:latin typeface="Ubuntu"/>
                <a:cs typeface="Ubuntu"/>
              </a:rPr>
              <a:t>L</a:t>
            </a:r>
            <a:r>
              <a:rPr sz="800" b="1" dirty="0">
                <a:solidFill>
                  <a:srgbClr val="006AB4"/>
                </a:solidFill>
                <a:latin typeface="Ubuntu"/>
                <a:cs typeface="Ubuntu"/>
              </a:rPr>
              <a:t>A PRÉSEN</a:t>
            </a:r>
            <a:r>
              <a:rPr sz="800" b="1" spc="-70" dirty="0">
                <a:solidFill>
                  <a:srgbClr val="006AB4"/>
                </a:solidFill>
                <a:latin typeface="Ubuntu"/>
                <a:cs typeface="Ubuntu"/>
              </a:rPr>
              <a:t>TA</a:t>
            </a:r>
            <a:r>
              <a:rPr sz="800" b="1" dirty="0">
                <a:solidFill>
                  <a:srgbClr val="006AB4"/>
                </a:solidFill>
                <a:latin typeface="Ubuntu"/>
                <a:cs typeface="Ubuntu"/>
              </a:rPr>
              <a:t>TION </a:t>
            </a:r>
            <a:r>
              <a:rPr sz="800" b="1" spc="-55" dirty="0">
                <a:solidFill>
                  <a:srgbClr val="006AB4"/>
                </a:solidFill>
                <a:latin typeface="Ubuntu"/>
                <a:cs typeface="Ubuntu"/>
              </a:rPr>
              <a:t>A</a:t>
            </a:r>
            <a:r>
              <a:rPr sz="800" b="1" dirty="0">
                <a:solidFill>
                  <a:srgbClr val="006AB4"/>
                </a:solidFill>
                <a:latin typeface="Ubuntu"/>
                <a:cs typeface="Ubuntu"/>
              </a:rPr>
              <a:t>VEC MISE EN </a:t>
            </a:r>
            <a:r>
              <a:rPr sz="800" b="1" spc="-55" dirty="0">
                <a:solidFill>
                  <a:srgbClr val="006AB4"/>
                </a:solidFill>
                <a:latin typeface="Ubuntu"/>
                <a:cs typeface="Ubuntu"/>
              </a:rPr>
              <a:t>V</a:t>
            </a:r>
            <a:r>
              <a:rPr sz="800" b="1" dirty="0">
                <a:solidFill>
                  <a:srgbClr val="006AB4"/>
                </a:solidFill>
                <a:latin typeface="Ubuntu"/>
                <a:cs typeface="Ubuntu"/>
              </a:rPr>
              <a:t>ALEUR </a:t>
            </a:r>
            <a:r>
              <a:rPr sz="800" b="1" spc="-20" dirty="0">
                <a:solidFill>
                  <a:srgbClr val="006AB4"/>
                </a:solidFill>
                <a:latin typeface="Ubuntu"/>
                <a:cs typeface="Ubuntu"/>
              </a:rPr>
              <a:t>(</a:t>
            </a:r>
            <a:r>
              <a:rPr sz="800" b="1" dirty="0">
                <a:solidFill>
                  <a:srgbClr val="006AB4"/>
                </a:solidFill>
                <a:latin typeface="Ubuntu"/>
                <a:cs typeface="Ubuntu"/>
              </a:rPr>
              <a:t>G</a:t>
            </a:r>
            <a:r>
              <a:rPr sz="800" b="1" spc="20" dirty="0">
                <a:solidFill>
                  <a:srgbClr val="006AB4"/>
                </a:solidFill>
                <a:latin typeface="Ubuntu"/>
                <a:cs typeface="Ubuntu"/>
              </a:rPr>
              <a:t>R</a:t>
            </a:r>
            <a:r>
              <a:rPr sz="800" b="1" spc="15" dirty="0">
                <a:solidFill>
                  <a:srgbClr val="006AB4"/>
                </a:solidFill>
                <a:latin typeface="Ubuntu"/>
                <a:cs typeface="Ubuntu"/>
              </a:rPr>
              <a:t>A</a:t>
            </a:r>
            <a:r>
              <a:rPr sz="800" b="1" spc="-10" dirty="0">
                <a:solidFill>
                  <a:srgbClr val="006AB4"/>
                </a:solidFill>
                <a:latin typeface="Ubuntu"/>
                <a:cs typeface="Ubuntu"/>
              </a:rPr>
              <a:t>S</a:t>
            </a:r>
            <a:r>
              <a:rPr sz="800" b="1" dirty="0">
                <a:solidFill>
                  <a:srgbClr val="006AB4"/>
                </a:solidFill>
                <a:latin typeface="Ubuntu"/>
                <a:cs typeface="Ubuntu"/>
              </a:rPr>
              <a:t>) MANUELLE</a:t>
            </a:r>
            <a:endParaRPr sz="800" dirty="0">
              <a:latin typeface="Ubuntu"/>
              <a:cs typeface="Ubuntu"/>
            </a:endParaRPr>
          </a:p>
        </p:txBody>
      </p:sp>
      <p:sp>
        <p:nvSpPr>
          <p:cNvPr id="11" name="object 2">
            <a:extLst>
              <a:ext uri="{FF2B5EF4-FFF2-40B4-BE49-F238E27FC236}">
                <a16:creationId xmlns:a16="http://schemas.microsoft.com/office/drawing/2014/main" id="{BA48765D-4079-5446-BF7E-3FC6A76947BD}"/>
              </a:ext>
            </a:extLst>
          </p:cNvPr>
          <p:cNvSpPr txBox="1"/>
          <p:nvPr userDrawn="1"/>
        </p:nvSpPr>
        <p:spPr>
          <a:xfrm>
            <a:off x="9766300" y="5644832"/>
            <a:ext cx="622300" cy="127000"/>
          </a:xfrm>
          <a:prstGeom prst="rect">
            <a:avLst/>
          </a:prstGeom>
        </p:spPr>
        <p:txBody>
          <a:bodyPr vert="horz" wrap="square" lIns="0" tIns="0" rIns="0" bIns="0" rtlCol="0">
            <a:spAutoFit/>
          </a:bodyPr>
          <a:lstStyle/>
          <a:p>
            <a:pPr marL="12700" algn="r">
              <a:lnSpc>
                <a:spcPct val="100000"/>
              </a:lnSpc>
            </a:pPr>
            <a:fld id="{3CC99DD2-690B-3846-A393-97C7EE4B3120}" type="slidenum">
              <a:rPr lang="fr-FR" sz="800" spc="-10" smtClean="0">
                <a:solidFill>
                  <a:schemeClr val="tx2"/>
                </a:solidFill>
                <a:latin typeface="Ubuntu"/>
                <a:cs typeface="Ubuntu"/>
              </a:rPr>
              <a:t>‹N°›</a:t>
            </a:fld>
            <a:endParaRPr sz="800" dirty="0">
              <a:solidFill>
                <a:schemeClr val="tx2"/>
              </a:solidFill>
              <a:latin typeface="Ubuntu"/>
              <a:cs typeface="Ubuntu"/>
            </a:endParaRPr>
          </a:p>
        </p:txBody>
      </p:sp>
      <p:sp>
        <p:nvSpPr>
          <p:cNvPr id="8" name="Rectangle 7">
            <a:extLst>
              <a:ext uri="{FF2B5EF4-FFF2-40B4-BE49-F238E27FC236}">
                <a16:creationId xmlns:a16="http://schemas.microsoft.com/office/drawing/2014/main" id="{65266F9A-1BDE-9C42-AEF4-7C8F85EFD646}"/>
              </a:ext>
            </a:extLst>
          </p:cNvPr>
          <p:cNvSpPr/>
          <p:nvPr userDrawn="1"/>
        </p:nvSpPr>
        <p:spPr>
          <a:xfrm>
            <a:off x="241300" y="447626"/>
            <a:ext cx="3191899" cy="369332"/>
          </a:xfrm>
          <a:prstGeom prst="rect">
            <a:avLst/>
          </a:prstGeom>
        </p:spPr>
        <p:txBody>
          <a:bodyPr wrap="none">
            <a:spAutoFit/>
          </a:bodyPr>
          <a:lstStyle/>
          <a:p>
            <a:r>
              <a:rPr lang="fr-FR" sz="1800" b="1" i="0" dirty="0">
                <a:solidFill>
                  <a:schemeClr val="bg2"/>
                </a:solidFill>
                <a:latin typeface="Ubuntu" panose="020B0504030602030204" pitchFamily="34" charset="0"/>
              </a:rPr>
              <a:t>C’est ma vie, c’est notre vie</a:t>
            </a:r>
          </a:p>
        </p:txBody>
      </p:sp>
    </p:spTree>
    <p:extLst>
      <p:ext uri="{BB962C8B-B14F-4D97-AF65-F5344CB8AC3E}">
        <p14:creationId xmlns:p14="http://schemas.microsoft.com/office/powerpoint/2010/main" val="887670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Disposition personnalisé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072EC16-7C2E-2E49-B912-7DCBD94704A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0" y="3175"/>
            <a:ext cx="10680700" cy="6007100"/>
          </a:xfrm>
          <a:prstGeom prst="rect">
            <a:avLst/>
          </a:prstGeom>
        </p:spPr>
      </p:pic>
      <p:sp>
        <p:nvSpPr>
          <p:cNvPr id="5" name="object 5">
            <a:extLst>
              <a:ext uri="{FF2B5EF4-FFF2-40B4-BE49-F238E27FC236}">
                <a16:creationId xmlns:a16="http://schemas.microsoft.com/office/drawing/2014/main" id="{1D37C1B4-E434-784B-A96A-ECEF5CC09D90}"/>
              </a:ext>
            </a:extLst>
          </p:cNvPr>
          <p:cNvSpPr txBox="1"/>
          <p:nvPr userDrawn="1"/>
        </p:nvSpPr>
        <p:spPr>
          <a:xfrm>
            <a:off x="318725" y="348424"/>
            <a:ext cx="1120140" cy="127000"/>
          </a:xfrm>
          <a:prstGeom prst="rect">
            <a:avLst/>
          </a:prstGeom>
        </p:spPr>
        <p:txBody>
          <a:bodyPr vert="horz" wrap="square" lIns="0" tIns="0" rIns="0" bIns="0" rtlCol="0">
            <a:spAutoFit/>
          </a:bodyPr>
          <a:lstStyle/>
          <a:p>
            <a:pPr marL="12700">
              <a:lnSpc>
                <a:spcPts val="1170"/>
              </a:lnSpc>
            </a:pPr>
            <a:r>
              <a:rPr sz="1000" spc="-25" dirty="0">
                <a:solidFill>
                  <a:srgbClr val="9AC437"/>
                </a:solidFill>
                <a:latin typeface="Ubuntu"/>
                <a:cs typeface="Ubuntu"/>
              </a:rPr>
              <a:t>L</a:t>
            </a:r>
            <a:r>
              <a:rPr sz="1000" spc="-5" dirty="0">
                <a:solidFill>
                  <a:srgbClr val="9AC437"/>
                </a:solidFill>
                <a:latin typeface="Ubuntu"/>
                <a:cs typeface="Ubuntu"/>
              </a:rPr>
              <a:t>es </a:t>
            </a:r>
            <a:r>
              <a:rPr sz="1000" spc="-10" dirty="0">
                <a:solidFill>
                  <a:srgbClr val="9AC437"/>
                </a:solidFill>
                <a:latin typeface="Ubuntu"/>
                <a:cs typeface="Ubuntu"/>
              </a:rPr>
              <a:t>fondamentaux,</a:t>
            </a:r>
            <a:endParaRPr sz="1000" dirty="0">
              <a:latin typeface="Ubuntu"/>
              <a:cs typeface="Ubuntu"/>
            </a:endParaRPr>
          </a:p>
        </p:txBody>
      </p:sp>
      <p:sp>
        <p:nvSpPr>
          <p:cNvPr id="7" name="object 2">
            <a:extLst>
              <a:ext uri="{FF2B5EF4-FFF2-40B4-BE49-F238E27FC236}">
                <a16:creationId xmlns:a16="http://schemas.microsoft.com/office/drawing/2014/main" id="{902D7904-91C7-7C4B-A983-1B8B09FF48BE}"/>
              </a:ext>
            </a:extLst>
          </p:cNvPr>
          <p:cNvSpPr txBox="1"/>
          <p:nvPr userDrawn="1"/>
        </p:nvSpPr>
        <p:spPr>
          <a:xfrm>
            <a:off x="5499100" y="5644832"/>
            <a:ext cx="2527300" cy="127000"/>
          </a:xfrm>
          <a:prstGeom prst="rect">
            <a:avLst/>
          </a:prstGeom>
        </p:spPr>
        <p:txBody>
          <a:bodyPr vert="horz" wrap="square" lIns="0" tIns="0" rIns="0" bIns="0" rtlCol="0">
            <a:spAutoFit/>
          </a:bodyPr>
          <a:lstStyle/>
          <a:p>
            <a:pPr marL="12700" algn="ctr">
              <a:lnSpc>
                <a:spcPct val="100000"/>
              </a:lnSpc>
            </a:pPr>
            <a:r>
              <a:rPr sz="800" spc="-10" dirty="0">
                <a:solidFill>
                  <a:srgbClr val="9AC437"/>
                </a:solidFill>
                <a:latin typeface="Ubuntu"/>
                <a:cs typeface="Ubuntu"/>
              </a:rPr>
              <a:t>D</a:t>
            </a:r>
            <a:r>
              <a:rPr sz="800" spc="-45" dirty="0">
                <a:solidFill>
                  <a:srgbClr val="9AC437"/>
                </a:solidFill>
                <a:latin typeface="Ubuntu"/>
                <a:cs typeface="Ubuntu"/>
              </a:rPr>
              <a:t>A</a:t>
            </a:r>
            <a:r>
              <a:rPr sz="800" spc="5" dirty="0">
                <a:solidFill>
                  <a:srgbClr val="9AC437"/>
                </a:solidFill>
                <a:latin typeface="Ubuntu"/>
                <a:cs typeface="Ubuntu"/>
              </a:rPr>
              <a:t>T</a:t>
            </a:r>
            <a:r>
              <a:rPr sz="800" dirty="0">
                <a:solidFill>
                  <a:srgbClr val="9AC437"/>
                </a:solidFill>
                <a:latin typeface="Ubuntu"/>
                <a:cs typeface="Ubuntu"/>
              </a:rPr>
              <a:t>E</a:t>
            </a:r>
            <a:r>
              <a:rPr sz="800" spc="15" dirty="0">
                <a:solidFill>
                  <a:srgbClr val="9AC437"/>
                </a:solidFill>
                <a:latin typeface="Ubuntu"/>
                <a:cs typeface="Ubuntu"/>
              </a:rPr>
              <a:t> </a:t>
            </a:r>
            <a:r>
              <a:rPr sz="800" spc="5" dirty="0">
                <a:solidFill>
                  <a:srgbClr val="9AC437"/>
                </a:solidFill>
                <a:latin typeface="Ubuntu"/>
                <a:cs typeface="Ubuntu"/>
              </a:rPr>
              <a:t>E</a:t>
            </a:r>
            <a:r>
              <a:rPr sz="800" dirty="0">
                <a:solidFill>
                  <a:srgbClr val="9AC437"/>
                </a:solidFill>
                <a:latin typeface="Ubuntu"/>
                <a:cs typeface="Ubuntu"/>
              </a:rPr>
              <a:t>T</a:t>
            </a:r>
            <a:r>
              <a:rPr sz="800" spc="15" dirty="0">
                <a:solidFill>
                  <a:srgbClr val="9AC437"/>
                </a:solidFill>
                <a:latin typeface="Ubuntu"/>
                <a:cs typeface="Ubuntu"/>
              </a:rPr>
              <a:t> </a:t>
            </a:r>
            <a:r>
              <a:rPr sz="800" spc="5" dirty="0">
                <a:solidFill>
                  <a:srgbClr val="9AC437"/>
                </a:solidFill>
                <a:latin typeface="Ubuntu"/>
                <a:cs typeface="Ubuntu"/>
              </a:rPr>
              <a:t>RÉFÉRENCE</a:t>
            </a:r>
            <a:endParaRPr sz="800" dirty="0">
              <a:latin typeface="Ubuntu"/>
              <a:cs typeface="Ubuntu"/>
            </a:endParaRPr>
          </a:p>
        </p:txBody>
      </p:sp>
      <p:sp>
        <p:nvSpPr>
          <p:cNvPr id="8" name="object 4">
            <a:extLst>
              <a:ext uri="{FF2B5EF4-FFF2-40B4-BE49-F238E27FC236}">
                <a16:creationId xmlns:a16="http://schemas.microsoft.com/office/drawing/2014/main" id="{1394C30F-A0FD-F24B-9305-F252E6EF4B2F}"/>
              </a:ext>
            </a:extLst>
          </p:cNvPr>
          <p:cNvSpPr txBox="1"/>
          <p:nvPr userDrawn="1"/>
        </p:nvSpPr>
        <p:spPr>
          <a:xfrm>
            <a:off x="347300" y="5644832"/>
            <a:ext cx="3509010" cy="127000"/>
          </a:xfrm>
          <a:prstGeom prst="rect">
            <a:avLst/>
          </a:prstGeom>
        </p:spPr>
        <p:txBody>
          <a:bodyPr vert="horz" wrap="square" lIns="0" tIns="0" rIns="0" bIns="0" rtlCol="0">
            <a:spAutoFit/>
          </a:bodyPr>
          <a:lstStyle/>
          <a:p>
            <a:pPr marL="12700">
              <a:lnSpc>
                <a:spcPct val="100000"/>
              </a:lnSpc>
            </a:pPr>
            <a:r>
              <a:rPr sz="800" b="1" dirty="0">
                <a:solidFill>
                  <a:srgbClr val="006AB4"/>
                </a:solidFill>
                <a:latin typeface="Ubuntu"/>
                <a:cs typeface="Ubuntu"/>
              </a:rPr>
              <a:t>TITRE DE </a:t>
            </a:r>
            <a:r>
              <a:rPr sz="800" b="1" spc="20" dirty="0">
                <a:solidFill>
                  <a:srgbClr val="006AB4"/>
                </a:solidFill>
                <a:latin typeface="Ubuntu"/>
                <a:cs typeface="Ubuntu"/>
              </a:rPr>
              <a:t>L</a:t>
            </a:r>
            <a:r>
              <a:rPr sz="800" b="1" dirty="0">
                <a:solidFill>
                  <a:srgbClr val="006AB4"/>
                </a:solidFill>
                <a:latin typeface="Ubuntu"/>
                <a:cs typeface="Ubuntu"/>
              </a:rPr>
              <a:t>A PRÉSEN</a:t>
            </a:r>
            <a:r>
              <a:rPr sz="800" b="1" spc="-70" dirty="0">
                <a:solidFill>
                  <a:srgbClr val="006AB4"/>
                </a:solidFill>
                <a:latin typeface="Ubuntu"/>
                <a:cs typeface="Ubuntu"/>
              </a:rPr>
              <a:t>TA</a:t>
            </a:r>
            <a:r>
              <a:rPr sz="800" b="1" dirty="0">
                <a:solidFill>
                  <a:srgbClr val="006AB4"/>
                </a:solidFill>
                <a:latin typeface="Ubuntu"/>
                <a:cs typeface="Ubuntu"/>
              </a:rPr>
              <a:t>TION </a:t>
            </a:r>
            <a:r>
              <a:rPr sz="800" b="1" spc="-55" dirty="0">
                <a:solidFill>
                  <a:srgbClr val="006AB4"/>
                </a:solidFill>
                <a:latin typeface="Ubuntu"/>
                <a:cs typeface="Ubuntu"/>
              </a:rPr>
              <a:t>A</a:t>
            </a:r>
            <a:r>
              <a:rPr sz="800" b="1" dirty="0">
                <a:solidFill>
                  <a:srgbClr val="006AB4"/>
                </a:solidFill>
                <a:latin typeface="Ubuntu"/>
                <a:cs typeface="Ubuntu"/>
              </a:rPr>
              <a:t>VEC MISE EN </a:t>
            </a:r>
            <a:r>
              <a:rPr sz="800" b="1" spc="-55" dirty="0">
                <a:solidFill>
                  <a:srgbClr val="006AB4"/>
                </a:solidFill>
                <a:latin typeface="Ubuntu"/>
                <a:cs typeface="Ubuntu"/>
              </a:rPr>
              <a:t>V</a:t>
            </a:r>
            <a:r>
              <a:rPr sz="800" b="1" dirty="0">
                <a:solidFill>
                  <a:srgbClr val="006AB4"/>
                </a:solidFill>
                <a:latin typeface="Ubuntu"/>
                <a:cs typeface="Ubuntu"/>
              </a:rPr>
              <a:t>ALEUR </a:t>
            </a:r>
            <a:r>
              <a:rPr sz="800" b="1" spc="-20" dirty="0">
                <a:solidFill>
                  <a:srgbClr val="006AB4"/>
                </a:solidFill>
                <a:latin typeface="Ubuntu"/>
                <a:cs typeface="Ubuntu"/>
              </a:rPr>
              <a:t>(</a:t>
            </a:r>
            <a:r>
              <a:rPr sz="800" b="1" dirty="0">
                <a:solidFill>
                  <a:srgbClr val="006AB4"/>
                </a:solidFill>
                <a:latin typeface="Ubuntu"/>
                <a:cs typeface="Ubuntu"/>
              </a:rPr>
              <a:t>G</a:t>
            </a:r>
            <a:r>
              <a:rPr sz="800" b="1" spc="20" dirty="0">
                <a:solidFill>
                  <a:srgbClr val="006AB4"/>
                </a:solidFill>
                <a:latin typeface="Ubuntu"/>
                <a:cs typeface="Ubuntu"/>
              </a:rPr>
              <a:t>R</a:t>
            </a:r>
            <a:r>
              <a:rPr sz="800" b="1" spc="15" dirty="0">
                <a:solidFill>
                  <a:srgbClr val="006AB4"/>
                </a:solidFill>
                <a:latin typeface="Ubuntu"/>
                <a:cs typeface="Ubuntu"/>
              </a:rPr>
              <a:t>A</a:t>
            </a:r>
            <a:r>
              <a:rPr sz="800" b="1" spc="-10" dirty="0">
                <a:solidFill>
                  <a:srgbClr val="006AB4"/>
                </a:solidFill>
                <a:latin typeface="Ubuntu"/>
                <a:cs typeface="Ubuntu"/>
              </a:rPr>
              <a:t>S</a:t>
            </a:r>
            <a:r>
              <a:rPr sz="800" b="1" dirty="0">
                <a:solidFill>
                  <a:srgbClr val="006AB4"/>
                </a:solidFill>
                <a:latin typeface="Ubuntu"/>
                <a:cs typeface="Ubuntu"/>
              </a:rPr>
              <a:t>) MANUELLE</a:t>
            </a:r>
            <a:endParaRPr sz="800" dirty="0">
              <a:latin typeface="Ubuntu"/>
              <a:cs typeface="Ubuntu"/>
            </a:endParaRPr>
          </a:p>
        </p:txBody>
      </p:sp>
      <p:sp>
        <p:nvSpPr>
          <p:cNvPr id="9" name="object 2">
            <a:extLst>
              <a:ext uri="{FF2B5EF4-FFF2-40B4-BE49-F238E27FC236}">
                <a16:creationId xmlns:a16="http://schemas.microsoft.com/office/drawing/2014/main" id="{67EA1F55-DF0A-234E-B658-7062BAB62A7E}"/>
              </a:ext>
            </a:extLst>
          </p:cNvPr>
          <p:cNvSpPr txBox="1"/>
          <p:nvPr userDrawn="1"/>
        </p:nvSpPr>
        <p:spPr>
          <a:xfrm>
            <a:off x="9766300" y="5644832"/>
            <a:ext cx="622300" cy="127000"/>
          </a:xfrm>
          <a:prstGeom prst="rect">
            <a:avLst/>
          </a:prstGeom>
        </p:spPr>
        <p:txBody>
          <a:bodyPr vert="horz" wrap="square" lIns="0" tIns="0" rIns="0" bIns="0" rtlCol="0">
            <a:spAutoFit/>
          </a:bodyPr>
          <a:lstStyle/>
          <a:p>
            <a:pPr marL="12700" algn="r">
              <a:lnSpc>
                <a:spcPct val="100000"/>
              </a:lnSpc>
            </a:pPr>
            <a:fld id="{3CC99DD2-690B-3846-A393-97C7EE4B3120}" type="slidenum">
              <a:rPr lang="fr-FR" sz="800" spc="-10" smtClean="0">
                <a:solidFill>
                  <a:schemeClr val="tx2"/>
                </a:solidFill>
                <a:latin typeface="Ubuntu"/>
                <a:cs typeface="Ubuntu"/>
              </a:rPr>
              <a:t>‹N°›</a:t>
            </a:fld>
            <a:endParaRPr sz="800" dirty="0">
              <a:solidFill>
                <a:schemeClr val="tx2"/>
              </a:solidFill>
              <a:latin typeface="Ubuntu"/>
              <a:cs typeface="Ubuntu"/>
            </a:endParaRPr>
          </a:p>
        </p:txBody>
      </p:sp>
      <p:sp>
        <p:nvSpPr>
          <p:cNvPr id="10" name="Rectangle 9">
            <a:extLst>
              <a:ext uri="{FF2B5EF4-FFF2-40B4-BE49-F238E27FC236}">
                <a16:creationId xmlns:a16="http://schemas.microsoft.com/office/drawing/2014/main" id="{5689703F-0D18-AD44-AC73-7567FD099604}"/>
              </a:ext>
            </a:extLst>
          </p:cNvPr>
          <p:cNvSpPr/>
          <p:nvPr userDrawn="1"/>
        </p:nvSpPr>
        <p:spPr>
          <a:xfrm>
            <a:off x="241300" y="447626"/>
            <a:ext cx="3191899" cy="369332"/>
          </a:xfrm>
          <a:prstGeom prst="rect">
            <a:avLst/>
          </a:prstGeom>
        </p:spPr>
        <p:txBody>
          <a:bodyPr wrap="none">
            <a:spAutoFit/>
          </a:bodyPr>
          <a:lstStyle/>
          <a:p>
            <a:r>
              <a:rPr lang="fr-FR" sz="1800" b="1" i="0" dirty="0">
                <a:solidFill>
                  <a:schemeClr val="bg2"/>
                </a:solidFill>
                <a:latin typeface="Ubuntu" panose="020B0504030602030204" pitchFamily="34" charset="0"/>
              </a:rPr>
              <a:t>C’est ma vie, c’est notre vie</a:t>
            </a:r>
          </a:p>
        </p:txBody>
      </p:sp>
    </p:spTree>
    <p:extLst>
      <p:ext uri="{BB962C8B-B14F-4D97-AF65-F5344CB8AC3E}">
        <p14:creationId xmlns:p14="http://schemas.microsoft.com/office/powerpoint/2010/main" val="970662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Disposition personnalisé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9CB7A3D-7B39-0848-B0FA-31BE56A568B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0" y="3175"/>
            <a:ext cx="10680700" cy="6007100"/>
          </a:xfrm>
          <a:prstGeom prst="rect">
            <a:avLst/>
          </a:prstGeom>
        </p:spPr>
      </p:pic>
      <p:sp>
        <p:nvSpPr>
          <p:cNvPr id="5" name="object 5">
            <a:extLst>
              <a:ext uri="{FF2B5EF4-FFF2-40B4-BE49-F238E27FC236}">
                <a16:creationId xmlns:a16="http://schemas.microsoft.com/office/drawing/2014/main" id="{1D37C1B4-E434-784B-A96A-ECEF5CC09D90}"/>
              </a:ext>
            </a:extLst>
          </p:cNvPr>
          <p:cNvSpPr txBox="1"/>
          <p:nvPr userDrawn="1"/>
        </p:nvSpPr>
        <p:spPr>
          <a:xfrm>
            <a:off x="318725" y="348424"/>
            <a:ext cx="1120140" cy="127000"/>
          </a:xfrm>
          <a:prstGeom prst="rect">
            <a:avLst/>
          </a:prstGeom>
        </p:spPr>
        <p:txBody>
          <a:bodyPr vert="horz" wrap="square" lIns="0" tIns="0" rIns="0" bIns="0" rtlCol="0">
            <a:spAutoFit/>
          </a:bodyPr>
          <a:lstStyle/>
          <a:p>
            <a:pPr marL="12700">
              <a:lnSpc>
                <a:spcPts val="1170"/>
              </a:lnSpc>
            </a:pPr>
            <a:r>
              <a:rPr sz="1000" spc="-25" dirty="0">
                <a:solidFill>
                  <a:srgbClr val="9AC437"/>
                </a:solidFill>
                <a:latin typeface="Ubuntu"/>
                <a:cs typeface="Ubuntu"/>
              </a:rPr>
              <a:t>L</a:t>
            </a:r>
            <a:r>
              <a:rPr sz="1000" spc="-5" dirty="0">
                <a:solidFill>
                  <a:srgbClr val="9AC437"/>
                </a:solidFill>
                <a:latin typeface="Ubuntu"/>
                <a:cs typeface="Ubuntu"/>
              </a:rPr>
              <a:t>es </a:t>
            </a:r>
            <a:r>
              <a:rPr sz="1000" spc="-10" dirty="0">
                <a:solidFill>
                  <a:srgbClr val="9AC437"/>
                </a:solidFill>
                <a:latin typeface="Ubuntu"/>
                <a:cs typeface="Ubuntu"/>
              </a:rPr>
              <a:t>fondamentaux,</a:t>
            </a:r>
            <a:endParaRPr sz="1000" dirty="0">
              <a:latin typeface="Ubuntu"/>
              <a:cs typeface="Ubuntu"/>
            </a:endParaRPr>
          </a:p>
        </p:txBody>
      </p:sp>
      <p:sp>
        <p:nvSpPr>
          <p:cNvPr id="7" name="object 2">
            <a:extLst>
              <a:ext uri="{FF2B5EF4-FFF2-40B4-BE49-F238E27FC236}">
                <a16:creationId xmlns:a16="http://schemas.microsoft.com/office/drawing/2014/main" id="{902D7904-91C7-7C4B-A983-1B8B09FF48BE}"/>
              </a:ext>
            </a:extLst>
          </p:cNvPr>
          <p:cNvSpPr txBox="1"/>
          <p:nvPr userDrawn="1"/>
        </p:nvSpPr>
        <p:spPr>
          <a:xfrm>
            <a:off x="5499100" y="5644832"/>
            <a:ext cx="2527300" cy="127000"/>
          </a:xfrm>
          <a:prstGeom prst="rect">
            <a:avLst/>
          </a:prstGeom>
        </p:spPr>
        <p:txBody>
          <a:bodyPr vert="horz" wrap="square" lIns="0" tIns="0" rIns="0" bIns="0" rtlCol="0">
            <a:spAutoFit/>
          </a:bodyPr>
          <a:lstStyle/>
          <a:p>
            <a:pPr marL="12700" algn="ctr">
              <a:lnSpc>
                <a:spcPct val="100000"/>
              </a:lnSpc>
            </a:pPr>
            <a:r>
              <a:rPr sz="800" spc="-10" dirty="0">
                <a:solidFill>
                  <a:srgbClr val="9AC437"/>
                </a:solidFill>
                <a:latin typeface="Ubuntu"/>
                <a:cs typeface="Ubuntu"/>
              </a:rPr>
              <a:t>D</a:t>
            </a:r>
            <a:r>
              <a:rPr sz="800" spc="-45" dirty="0">
                <a:solidFill>
                  <a:srgbClr val="9AC437"/>
                </a:solidFill>
                <a:latin typeface="Ubuntu"/>
                <a:cs typeface="Ubuntu"/>
              </a:rPr>
              <a:t>A</a:t>
            </a:r>
            <a:r>
              <a:rPr sz="800" spc="5" dirty="0">
                <a:solidFill>
                  <a:srgbClr val="9AC437"/>
                </a:solidFill>
                <a:latin typeface="Ubuntu"/>
                <a:cs typeface="Ubuntu"/>
              </a:rPr>
              <a:t>T</a:t>
            </a:r>
            <a:r>
              <a:rPr sz="800" dirty="0">
                <a:solidFill>
                  <a:srgbClr val="9AC437"/>
                </a:solidFill>
                <a:latin typeface="Ubuntu"/>
                <a:cs typeface="Ubuntu"/>
              </a:rPr>
              <a:t>E</a:t>
            </a:r>
            <a:r>
              <a:rPr sz="800" spc="15" dirty="0">
                <a:solidFill>
                  <a:srgbClr val="9AC437"/>
                </a:solidFill>
                <a:latin typeface="Ubuntu"/>
                <a:cs typeface="Ubuntu"/>
              </a:rPr>
              <a:t> </a:t>
            </a:r>
            <a:r>
              <a:rPr sz="800" spc="5" dirty="0">
                <a:solidFill>
                  <a:srgbClr val="9AC437"/>
                </a:solidFill>
                <a:latin typeface="Ubuntu"/>
                <a:cs typeface="Ubuntu"/>
              </a:rPr>
              <a:t>E</a:t>
            </a:r>
            <a:r>
              <a:rPr sz="800" dirty="0">
                <a:solidFill>
                  <a:srgbClr val="9AC437"/>
                </a:solidFill>
                <a:latin typeface="Ubuntu"/>
                <a:cs typeface="Ubuntu"/>
              </a:rPr>
              <a:t>T</a:t>
            </a:r>
            <a:r>
              <a:rPr sz="800" spc="15" dirty="0">
                <a:solidFill>
                  <a:srgbClr val="9AC437"/>
                </a:solidFill>
                <a:latin typeface="Ubuntu"/>
                <a:cs typeface="Ubuntu"/>
              </a:rPr>
              <a:t> </a:t>
            </a:r>
            <a:r>
              <a:rPr sz="800" spc="5" dirty="0">
                <a:solidFill>
                  <a:srgbClr val="9AC437"/>
                </a:solidFill>
                <a:latin typeface="Ubuntu"/>
                <a:cs typeface="Ubuntu"/>
              </a:rPr>
              <a:t>RÉFÉRENCE</a:t>
            </a:r>
            <a:endParaRPr sz="800" dirty="0">
              <a:latin typeface="Ubuntu"/>
              <a:cs typeface="Ubuntu"/>
            </a:endParaRPr>
          </a:p>
        </p:txBody>
      </p:sp>
      <p:sp>
        <p:nvSpPr>
          <p:cNvPr id="8" name="object 4">
            <a:extLst>
              <a:ext uri="{FF2B5EF4-FFF2-40B4-BE49-F238E27FC236}">
                <a16:creationId xmlns:a16="http://schemas.microsoft.com/office/drawing/2014/main" id="{1394C30F-A0FD-F24B-9305-F252E6EF4B2F}"/>
              </a:ext>
            </a:extLst>
          </p:cNvPr>
          <p:cNvSpPr txBox="1"/>
          <p:nvPr userDrawn="1"/>
        </p:nvSpPr>
        <p:spPr>
          <a:xfrm>
            <a:off x="347300" y="5644832"/>
            <a:ext cx="3509010" cy="127000"/>
          </a:xfrm>
          <a:prstGeom prst="rect">
            <a:avLst/>
          </a:prstGeom>
        </p:spPr>
        <p:txBody>
          <a:bodyPr vert="horz" wrap="square" lIns="0" tIns="0" rIns="0" bIns="0" rtlCol="0">
            <a:spAutoFit/>
          </a:bodyPr>
          <a:lstStyle/>
          <a:p>
            <a:pPr marL="12700">
              <a:lnSpc>
                <a:spcPct val="100000"/>
              </a:lnSpc>
            </a:pPr>
            <a:r>
              <a:rPr sz="800" b="1" dirty="0">
                <a:solidFill>
                  <a:srgbClr val="006AB4"/>
                </a:solidFill>
                <a:latin typeface="Ubuntu"/>
                <a:cs typeface="Ubuntu"/>
              </a:rPr>
              <a:t>TITRE DE </a:t>
            </a:r>
            <a:r>
              <a:rPr sz="800" b="1" spc="20" dirty="0">
                <a:solidFill>
                  <a:srgbClr val="006AB4"/>
                </a:solidFill>
                <a:latin typeface="Ubuntu"/>
                <a:cs typeface="Ubuntu"/>
              </a:rPr>
              <a:t>L</a:t>
            </a:r>
            <a:r>
              <a:rPr sz="800" b="1" dirty="0">
                <a:solidFill>
                  <a:srgbClr val="006AB4"/>
                </a:solidFill>
                <a:latin typeface="Ubuntu"/>
                <a:cs typeface="Ubuntu"/>
              </a:rPr>
              <a:t>A PRÉSEN</a:t>
            </a:r>
            <a:r>
              <a:rPr sz="800" b="1" spc="-70" dirty="0">
                <a:solidFill>
                  <a:srgbClr val="006AB4"/>
                </a:solidFill>
                <a:latin typeface="Ubuntu"/>
                <a:cs typeface="Ubuntu"/>
              </a:rPr>
              <a:t>TA</a:t>
            </a:r>
            <a:r>
              <a:rPr sz="800" b="1" dirty="0">
                <a:solidFill>
                  <a:srgbClr val="006AB4"/>
                </a:solidFill>
                <a:latin typeface="Ubuntu"/>
                <a:cs typeface="Ubuntu"/>
              </a:rPr>
              <a:t>TION </a:t>
            </a:r>
            <a:r>
              <a:rPr sz="800" b="1" spc="-55" dirty="0">
                <a:solidFill>
                  <a:srgbClr val="006AB4"/>
                </a:solidFill>
                <a:latin typeface="Ubuntu"/>
                <a:cs typeface="Ubuntu"/>
              </a:rPr>
              <a:t>A</a:t>
            </a:r>
            <a:r>
              <a:rPr sz="800" b="1" dirty="0">
                <a:solidFill>
                  <a:srgbClr val="006AB4"/>
                </a:solidFill>
                <a:latin typeface="Ubuntu"/>
                <a:cs typeface="Ubuntu"/>
              </a:rPr>
              <a:t>VEC MISE EN </a:t>
            </a:r>
            <a:r>
              <a:rPr sz="800" b="1" spc="-55" dirty="0">
                <a:solidFill>
                  <a:srgbClr val="006AB4"/>
                </a:solidFill>
                <a:latin typeface="Ubuntu"/>
                <a:cs typeface="Ubuntu"/>
              </a:rPr>
              <a:t>V</a:t>
            </a:r>
            <a:r>
              <a:rPr sz="800" b="1" dirty="0">
                <a:solidFill>
                  <a:srgbClr val="006AB4"/>
                </a:solidFill>
                <a:latin typeface="Ubuntu"/>
                <a:cs typeface="Ubuntu"/>
              </a:rPr>
              <a:t>ALEUR </a:t>
            </a:r>
            <a:r>
              <a:rPr sz="800" b="1" spc="-20" dirty="0">
                <a:solidFill>
                  <a:srgbClr val="006AB4"/>
                </a:solidFill>
                <a:latin typeface="Ubuntu"/>
                <a:cs typeface="Ubuntu"/>
              </a:rPr>
              <a:t>(</a:t>
            </a:r>
            <a:r>
              <a:rPr sz="800" b="1" dirty="0">
                <a:solidFill>
                  <a:srgbClr val="006AB4"/>
                </a:solidFill>
                <a:latin typeface="Ubuntu"/>
                <a:cs typeface="Ubuntu"/>
              </a:rPr>
              <a:t>G</a:t>
            </a:r>
            <a:r>
              <a:rPr sz="800" b="1" spc="20" dirty="0">
                <a:solidFill>
                  <a:srgbClr val="006AB4"/>
                </a:solidFill>
                <a:latin typeface="Ubuntu"/>
                <a:cs typeface="Ubuntu"/>
              </a:rPr>
              <a:t>R</a:t>
            </a:r>
            <a:r>
              <a:rPr sz="800" b="1" spc="15" dirty="0">
                <a:solidFill>
                  <a:srgbClr val="006AB4"/>
                </a:solidFill>
                <a:latin typeface="Ubuntu"/>
                <a:cs typeface="Ubuntu"/>
              </a:rPr>
              <a:t>A</a:t>
            </a:r>
            <a:r>
              <a:rPr sz="800" b="1" spc="-10" dirty="0">
                <a:solidFill>
                  <a:srgbClr val="006AB4"/>
                </a:solidFill>
                <a:latin typeface="Ubuntu"/>
                <a:cs typeface="Ubuntu"/>
              </a:rPr>
              <a:t>S</a:t>
            </a:r>
            <a:r>
              <a:rPr sz="800" b="1" dirty="0">
                <a:solidFill>
                  <a:srgbClr val="006AB4"/>
                </a:solidFill>
                <a:latin typeface="Ubuntu"/>
                <a:cs typeface="Ubuntu"/>
              </a:rPr>
              <a:t>) MANUELLE</a:t>
            </a:r>
            <a:endParaRPr sz="800" dirty="0">
              <a:latin typeface="Ubuntu"/>
              <a:cs typeface="Ubuntu"/>
            </a:endParaRPr>
          </a:p>
        </p:txBody>
      </p:sp>
      <p:sp>
        <p:nvSpPr>
          <p:cNvPr id="9" name="object 2">
            <a:extLst>
              <a:ext uri="{FF2B5EF4-FFF2-40B4-BE49-F238E27FC236}">
                <a16:creationId xmlns:a16="http://schemas.microsoft.com/office/drawing/2014/main" id="{67EA1F55-DF0A-234E-B658-7062BAB62A7E}"/>
              </a:ext>
            </a:extLst>
          </p:cNvPr>
          <p:cNvSpPr txBox="1"/>
          <p:nvPr userDrawn="1"/>
        </p:nvSpPr>
        <p:spPr>
          <a:xfrm>
            <a:off x="9766300" y="5644832"/>
            <a:ext cx="622300" cy="127000"/>
          </a:xfrm>
          <a:prstGeom prst="rect">
            <a:avLst/>
          </a:prstGeom>
        </p:spPr>
        <p:txBody>
          <a:bodyPr vert="horz" wrap="square" lIns="0" tIns="0" rIns="0" bIns="0" rtlCol="0">
            <a:spAutoFit/>
          </a:bodyPr>
          <a:lstStyle/>
          <a:p>
            <a:pPr marL="12700" algn="r">
              <a:lnSpc>
                <a:spcPct val="100000"/>
              </a:lnSpc>
            </a:pPr>
            <a:fld id="{3CC99DD2-690B-3846-A393-97C7EE4B3120}" type="slidenum">
              <a:rPr lang="fr-FR" sz="800" spc="-10" smtClean="0">
                <a:solidFill>
                  <a:schemeClr val="tx2"/>
                </a:solidFill>
                <a:latin typeface="Ubuntu"/>
                <a:cs typeface="Ubuntu"/>
              </a:rPr>
              <a:t>‹N°›</a:t>
            </a:fld>
            <a:endParaRPr sz="800" dirty="0">
              <a:solidFill>
                <a:schemeClr val="tx2"/>
              </a:solidFill>
              <a:latin typeface="Ubuntu"/>
              <a:cs typeface="Ubuntu"/>
            </a:endParaRPr>
          </a:p>
        </p:txBody>
      </p:sp>
      <p:sp>
        <p:nvSpPr>
          <p:cNvPr id="10" name="Rectangle 9">
            <a:extLst>
              <a:ext uri="{FF2B5EF4-FFF2-40B4-BE49-F238E27FC236}">
                <a16:creationId xmlns:a16="http://schemas.microsoft.com/office/drawing/2014/main" id="{5689703F-0D18-AD44-AC73-7567FD099604}"/>
              </a:ext>
            </a:extLst>
          </p:cNvPr>
          <p:cNvSpPr/>
          <p:nvPr userDrawn="1"/>
        </p:nvSpPr>
        <p:spPr>
          <a:xfrm>
            <a:off x="241300" y="447626"/>
            <a:ext cx="3191899" cy="369332"/>
          </a:xfrm>
          <a:prstGeom prst="rect">
            <a:avLst/>
          </a:prstGeom>
        </p:spPr>
        <p:txBody>
          <a:bodyPr wrap="none">
            <a:spAutoFit/>
          </a:bodyPr>
          <a:lstStyle/>
          <a:p>
            <a:r>
              <a:rPr lang="fr-FR" sz="1800" b="1" i="0" dirty="0">
                <a:solidFill>
                  <a:schemeClr val="bg2"/>
                </a:solidFill>
                <a:latin typeface="Ubuntu" panose="020B0504030602030204" pitchFamily="34" charset="0"/>
              </a:rPr>
              <a:t>C’est ma vie, c’est notre vie</a:t>
            </a:r>
          </a:p>
        </p:txBody>
      </p:sp>
    </p:spTree>
    <p:extLst>
      <p:ext uri="{BB962C8B-B14F-4D97-AF65-F5344CB8AC3E}">
        <p14:creationId xmlns:p14="http://schemas.microsoft.com/office/powerpoint/2010/main" val="1351018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Disposition personnalisé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3C8C380-F344-5B47-ADAC-0DC860317D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0" y="3175"/>
            <a:ext cx="10680700" cy="6007100"/>
          </a:xfrm>
          <a:prstGeom prst="rect">
            <a:avLst/>
          </a:prstGeom>
        </p:spPr>
      </p:pic>
      <p:sp>
        <p:nvSpPr>
          <p:cNvPr id="5" name="object 5">
            <a:extLst>
              <a:ext uri="{FF2B5EF4-FFF2-40B4-BE49-F238E27FC236}">
                <a16:creationId xmlns:a16="http://schemas.microsoft.com/office/drawing/2014/main" id="{1D37C1B4-E434-784B-A96A-ECEF5CC09D90}"/>
              </a:ext>
            </a:extLst>
          </p:cNvPr>
          <p:cNvSpPr txBox="1"/>
          <p:nvPr userDrawn="1"/>
        </p:nvSpPr>
        <p:spPr>
          <a:xfrm>
            <a:off x="318725" y="348424"/>
            <a:ext cx="1120140" cy="127000"/>
          </a:xfrm>
          <a:prstGeom prst="rect">
            <a:avLst/>
          </a:prstGeom>
        </p:spPr>
        <p:txBody>
          <a:bodyPr vert="horz" wrap="square" lIns="0" tIns="0" rIns="0" bIns="0" rtlCol="0">
            <a:spAutoFit/>
          </a:bodyPr>
          <a:lstStyle/>
          <a:p>
            <a:pPr marL="12700">
              <a:lnSpc>
                <a:spcPts val="1170"/>
              </a:lnSpc>
            </a:pPr>
            <a:r>
              <a:rPr sz="1000" spc="-25" dirty="0">
                <a:solidFill>
                  <a:srgbClr val="9AC437"/>
                </a:solidFill>
                <a:latin typeface="Ubuntu"/>
                <a:cs typeface="Ubuntu"/>
              </a:rPr>
              <a:t>L</a:t>
            </a:r>
            <a:r>
              <a:rPr sz="1000" spc="-5" dirty="0">
                <a:solidFill>
                  <a:srgbClr val="9AC437"/>
                </a:solidFill>
                <a:latin typeface="Ubuntu"/>
                <a:cs typeface="Ubuntu"/>
              </a:rPr>
              <a:t>es </a:t>
            </a:r>
            <a:r>
              <a:rPr sz="1000" spc="-10" dirty="0">
                <a:solidFill>
                  <a:srgbClr val="9AC437"/>
                </a:solidFill>
                <a:latin typeface="Ubuntu"/>
                <a:cs typeface="Ubuntu"/>
              </a:rPr>
              <a:t>fondamentaux,</a:t>
            </a:r>
            <a:endParaRPr sz="1000" dirty="0">
              <a:latin typeface="Ubuntu"/>
              <a:cs typeface="Ubuntu"/>
            </a:endParaRPr>
          </a:p>
        </p:txBody>
      </p:sp>
      <p:sp>
        <p:nvSpPr>
          <p:cNvPr id="7" name="object 2">
            <a:extLst>
              <a:ext uri="{FF2B5EF4-FFF2-40B4-BE49-F238E27FC236}">
                <a16:creationId xmlns:a16="http://schemas.microsoft.com/office/drawing/2014/main" id="{902D7904-91C7-7C4B-A983-1B8B09FF48BE}"/>
              </a:ext>
            </a:extLst>
          </p:cNvPr>
          <p:cNvSpPr txBox="1"/>
          <p:nvPr userDrawn="1"/>
        </p:nvSpPr>
        <p:spPr>
          <a:xfrm>
            <a:off x="5499100" y="5644832"/>
            <a:ext cx="2527300" cy="127000"/>
          </a:xfrm>
          <a:prstGeom prst="rect">
            <a:avLst/>
          </a:prstGeom>
        </p:spPr>
        <p:txBody>
          <a:bodyPr vert="horz" wrap="square" lIns="0" tIns="0" rIns="0" bIns="0" rtlCol="0">
            <a:spAutoFit/>
          </a:bodyPr>
          <a:lstStyle/>
          <a:p>
            <a:pPr marL="12700" algn="ctr">
              <a:lnSpc>
                <a:spcPct val="100000"/>
              </a:lnSpc>
            </a:pPr>
            <a:r>
              <a:rPr sz="800" spc="-10" dirty="0">
                <a:solidFill>
                  <a:srgbClr val="9AC437"/>
                </a:solidFill>
                <a:latin typeface="Ubuntu"/>
                <a:cs typeface="Ubuntu"/>
              </a:rPr>
              <a:t>D</a:t>
            </a:r>
            <a:r>
              <a:rPr sz="800" spc="-45" dirty="0">
                <a:solidFill>
                  <a:srgbClr val="9AC437"/>
                </a:solidFill>
                <a:latin typeface="Ubuntu"/>
                <a:cs typeface="Ubuntu"/>
              </a:rPr>
              <a:t>A</a:t>
            </a:r>
            <a:r>
              <a:rPr sz="800" spc="5" dirty="0">
                <a:solidFill>
                  <a:srgbClr val="9AC437"/>
                </a:solidFill>
                <a:latin typeface="Ubuntu"/>
                <a:cs typeface="Ubuntu"/>
              </a:rPr>
              <a:t>T</a:t>
            </a:r>
            <a:r>
              <a:rPr sz="800" dirty="0">
                <a:solidFill>
                  <a:srgbClr val="9AC437"/>
                </a:solidFill>
                <a:latin typeface="Ubuntu"/>
                <a:cs typeface="Ubuntu"/>
              </a:rPr>
              <a:t>E</a:t>
            </a:r>
            <a:r>
              <a:rPr sz="800" spc="15" dirty="0">
                <a:solidFill>
                  <a:srgbClr val="9AC437"/>
                </a:solidFill>
                <a:latin typeface="Ubuntu"/>
                <a:cs typeface="Ubuntu"/>
              </a:rPr>
              <a:t> </a:t>
            </a:r>
            <a:r>
              <a:rPr sz="800" spc="5" dirty="0">
                <a:solidFill>
                  <a:srgbClr val="9AC437"/>
                </a:solidFill>
                <a:latin typeface="Ubuntu"/>
                <a:cs typeface="Ubuntu"/>
              </a:rPr>
              <a:t>E</a:t>
            </a:r>
            <a:r>
              <a:rPr sz="800" dirty="0">
                <a:solidFill>
                  <a:srgbClr val="9AC437"/>
                </a:solidFill>
                <a:latin typeface="Ubuntu"/>
                <a:cs typeface="Ubuntu"/>
              </a:rPr>
              <a:t>T</a:t>
            </a:r>
            <a:r>
              <a:rPr sz="800" spc="15" dirty="0">
                <a:solidFill>
                  <a:srgbClr val="9AC437"/>
                </a:solidFill>
                <a:latin typeface="Ubuntu"/>
                <a:cs typeface="Ubuntu"/>
              </a:rPr>
              <a:t> </a:t>
            </a:r>
            <a:r>
              <a:rPr sz="800" spc="5" dirty="0">
                <a:solidFill>
                  <a:srgbClr val="9AC437"/>
                </a:solidFill>
                <a:latin typeface="Ubuntu"/>
                <a:cs typeface="Ubuntu"/>
              </a:rPr>
              <a:t>RÉFÉRENCE</a:t>
            </a:r>
            <a:endParaRPr sz="800" dirty="0">
              <a:latin typeface="Ubuntu"/>
              <a:cs typeface="Ubuntu"/>
            </a:endParaRPr>
          </a:p>
        </p:txBody>
      </p:sp>
      <p:sp>
        <p:nvSpPr>
          <p:cNvPr id="8" name="object 4">
            <a:extLst>
              <a:ext uri="{FF2B5EF4-FFF2-40B4-BE49-F238E27FC236}">
                <a16:creationId xmlns:a16="http://schemas.microsoft.com/office/drawing/2014/main" id="{1394C30F-A0FD-F24B-9305-F252E6EF4B2F}"/>
              </a:ext>
            </a:extLst>
          </p:cNvPr>
          <p:cNvSpPr txBox="1"/>
          <p:nvPr userDrawn="1"/>
        </p:nvSpPr>
        <p:spPr>
          <a:xfrm>
            <a:off x="347300" y="5644832"/>
            <a:ext cx="3509010" cy="127000"/>
          </a:xfrm>
          <a:prstGeom prst="rect">
            <a:avLst/>
          </a:prstGeom>
        </p:spPr>
        <p:txBody>
          <a:bodyPr vert="horz" wrap="square" lIns="0" tIns="0" rIns="0" bIns="0" rtlCol="0">
            <a:spAutoFit/>
          </a:bodyPr>
          <a:lstStyle/>
          <a:p>
            <a:pPr marL="12700">
              <a:lnSpc>
                <a:spcPct val="100000"/>
              </a:lnSpc>
            </a:pPr>
            <a:r>
              <a:rPr sz="800" b="1" dirty="0">
                <a:solidFill>
                  <a:srgbClr val="006AB4"/>
                </a:solidFill>
                <a:latin typeface="Ubuntu"/>
                <a:cs typeface="Ubuntu"/>
              </a:rPr>
              <a:t>TITRE DE </a:t>
            </a:r>
            <a:r>
              <a:rPr sz="800" b="1" spc="20" dirty="0">
                <a:solidFill>
                  <a:srgbClr val="006AB4"/>
                </a:solidFill>
                <a:latin typeface="Ubuntu"/>
                <a:cs typeface="Ubuntu"/>
              </a:rPr>
              <a:t>L</a:t>
            </a:r>
            <a:r>
              <a:rPr sz="800" b="1" dirty="0">
                <a:solidFill>
                  <a:srgbClr val="006AB4"/>
                </a:solidFill>
                <a:latin typeface="Ubuntu"/>
                <a:cs typeface="Ubuntu"/>
              </a:rPr>
              <a:t>A PRÉSEN</a:t>
            </a:r>
            <a:r>
              <a:rPr sz="800" b="1" spc="-70" dirty="0">
                <a:solidFill>
                  <a:srgbClr val="006AB4"/>
                </a:solidFill>
                <a:latin typeface="Ubuntu"/>
                <a:cs typeface="Ubuntu"/>
              </a:rPr>
              <a:t>TA</a:t>
            </a:r>
            <a:r>
              <a:rPr sz="800" b="1" dirty="0">
                <a:solidFill>
                  <a:srgbClr val="006AB4"/>
                </a:solidFill>
                <a:latin typeface="Ubuntu"/>
                <a:cs typeface="Ubuntu"/>
              </a:rPr>
              <a:t>TION </a:t>
            </a:r>
            <a:r>
              <a:rPr sz="800" b="1" spc="-55" dirty="0">
                <a:solidFill>
                  <a:srgbClr val="006AB4"/>
                </a:solidFill>
                <a:latin typeface="Ubuntu"/>
                <a:cs typeface="Ubuntu"/>
              </a:rPr>
              <a:t>A</a:t>
            </a:r>
            <a:r>
              <a:rPr sz="800" b="1" dirty="0">
                <a:solidFill>
                  <a:srgbClr val="006AB4"/>
                </a:solidFill>
                <a:latin typeface="Ubuntu"/>
                <a:cs typeface="Ubuntu"/>
              </a:rPr>
              <a:t>VEC MISE EN </a:t>
            </a:r>
            <a:r>
              <a:rPr sz="800" b="1" spc="-55" dirty="0">
                <a:solidFill>
                  <a:srgbClr val="006AB4"/>
                </a:solidFill>
                <a:latin typeface="Ubuntu"/>
                <a:cs typeface="Ubuntu"/>
              </a:rPr>
              <a:t>V</a:t>
            </a:r>
            <a:r>
              <a:rPr sz="800" b="1" dirty="0">
                <a:solidFill>
                  <a:srgbClr val="006AB4"/>
                </a:solidFill>
                <a:latin typeface="Ubuntu"/>
                <a:cs typeface="Ubuntu"/>
              </a:rPr>
              <a:t>ALEUR </a:t>
            </a:r>
            <a:r>
              <a:rPr sz="800" b="1" spc="-20" dirty="0">
                <a:solidFill>
                  <a:srgbClr val="006AB4"/>
                </a:solidFill>
                <a:latin typeface="Ubuntu"/>
                <a:cs typeface="Ubuntu"/>
              </a:rPr>
              <a:t>(</a:t>
            </a:r>
            <a:r>
              <a:rPr sz="800" b="1" dirty="0">
                <a:solidFill>
                  <a:srgbClr val="006AB4"/>
                </a:solidFill>
                <a:latin typeface="Ubuntu"/>
                <a:cs typeface="Ubuntu"/>
              </a:rPr>
              <a:t>G</a:t>
            </a:r>
            <a:r>
              <a:rPr sz="800" b="1" spc="20" dirty="0">
                <a:solidFill>
                  <a:srgbClr val="006AB4"/>
                </a:solidFill>
                <a:latin typeface="Ubuntu"/>
                <a:cs typeface="Ubuntu"/>
              </a:rPr>
              <a:t>R</a:t>
            </a:r>
            <a:r>
              <a:rPr sz="800" b="1" spc="15" dirty="0">
                <a:solidFill>
                  <a:srgbClr val="006AB4"/>
                </a:solidFill>
                <a:latin typeface="Ubuntu"/>
                <a:cs typeface="Ubuntu"/>
              </a:rPr>
              <a:t>A</a:t>
            </a:r>
            <a:r>
              <a:rPr sz="800" b="1" spc="-10" dirty="0">
                <a:solidFill>
                  <a:srgbClr val="006AB4"/>
                </a:solidFill>
                <a:latin typeface="Ubuntu"/>
                <a:cs typeface="Ubuntu"/>
              </a:rPr>
              <a:t>S</a:t>
            </a:r>
            <a:r>
              <a:rPr sz="800" b="1" dirty="0">
                <a:solidFill>
                  <a:srgbClr val="006AB4"/>
                </a:solidFill>
                <a:latin typeface="Ubuntu"/>
                <a:cs typeface="Ubuntu"/>
              </a:rPr>
              <a:t>) MANUELLE</a:t>
            </a:r>
            <a:endParaRPr sz="800" dirty="0">
              <a:latin typeface="Ubuntu"/>
              <a:cs typeface="Ubuntu"/>
            </a:endParaRPr>
          </a:p>
        </p:txBody>
      </p:sp>
      <p:sp>
        <p:nvSpPr>
          <p:cNvPr id="9" name="object 2">
            <a:extLst>
              <a:ext uri="{FF2B5EF4-FFF2-40B4-BE49-F238E27FC236}">
                <a16:creationId xmlns:a16="http://schemas.microsoft.com/office/drawing/2014/main" id="{67EA1F55-DF0A-234E-B658-7062BAB62A7E}"/>
              </a:ext>
            </a:extLst>
          </p:cNvPr>
          <p:cNvSpPr txBox="1"/>
          <p:nvPr userDrawn="1"/>
        </p:nvSpPr>
        <p:spPr>
          <a:xfrm>
            <a:off x="9766300" y="5644832"/>
            <a:ext cx="622300" cy="127000"/>
          </a:xfrm>
          <a:prstGeom prst="rect">
            <a:avLst/>
          </a:prstGeom>
        </p:spPr>
        <p:txBody>
          <a:bodyPr vert="horz" wrap="square" lIns="0" tIns="0" rIns="0" bIns="0" rtlCol="0">
            <a:spAutoFit/>
          </a:bodyPr>
          <a:lstStyle/>
          <a:p>
            <a:pPr marL="12700" algn="r">
              <a:lnSpc>
                <a:spcPct val="100000"/>
              </a:lnSpc>
            </a:pPr>
            <a:fld id="{3CC99DD2-690B-3846-A393-97C7EE4B3120}" type="slidenum">
              <a:rPr lang="fr-FR" sz="800" spc="-10" smtClean="0">
                <a:solidFill>
                  <a:schemeClr val="tx2"/>
                </a:solidFill>
                <a:latin typeface="Ubuntu"/>
                <a:cs typeface="Ubuntu"/>
              </a:rPr>
              <a:t>‹N°›</a:t>
            </a:fld>
            <a:endParaRPr sz="800" dirty="0">
              <a:solidFill>
                <a:schemeClr val="tx2"/>
              </a:solidFill>
              <a:latin typeface="Ubuntu"/>
              <a:cs typeface="Ubuntu"/>
            </a:endParaRPr>
          </a:p>
        </p:txBody>
      </p:sp>
      <p:sp>
        <p:nvSpPr>
          <p:cNvPr id="10" name="Rectangle 9">
            <a:extLst>
              <a:ext uri="{FF2B5EF4-FFF2-40B4-BE49-F238E27FC236}">
                <a16:creationId xmlns:a16="http://schemas.microsoft.com/office/drawing/2014/main" id="{5689703F-0D18-AD44-AC73-7567FD099604}"/>
              </a:ext>
            </a:extLst>
          </p:cNvPr>
          <p:cNvSpPr/>
          <p:nvPr userDrawn="1"/>
        </p:nvSpPr>
        <p:spPr>
          <a:xfrm>
            <a:off x="241300" y="447626"/>
            <a:ext cx="3191899" cy="369332"/>
          </a:xfrm>
          <a:prstGeom prst="rect">
            <a:avLst/>
          </a:prstGeom>
        </p:spPr>
        <p:txBody>
          <a:bodyPr wrap="none">
            <a:spAutoFit/>
          </a:bodyPr>
          <a:lstStyle/>
          <a:p>
            <a:r>
              <a:rPr lang="fr-FR" sz="1800" b="1" i="0" dirty="0">
                <a:solidFill>
                  <a:schemeClr val="bg2"/>
                </a:solidFill>
                <a:latin typeface="Ubuntu" panose="020B0504030602030204" pitchFamily="34" charset="0"/>
              </a:rPr>
              <a:t>C’est ma vie, c’est notre vie</a:t>
            </a:r>
          </a:p>
        </p:txBody>
      </p:sp>
    </p:spTree>
    <p:extLst>
      <p:ext uri="{BB962C8B-B14F-4D97-AF65-F5344CB8AC3E}">
        <p14:creationId xmlns:p14="http://schemas.microsoft.com/office/powerpoint/2010/main" val="4246399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Disposition personnalisé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5BBE011-6B2B-9E48-B5FA-8D5B06A847B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0" y="3175"/>
            <a:ext cx="10680700" cy="6007100"/>
          </a:xfrm>
          <a:prstGeom prst="rect">
            <a:avLst/>
          </a:prstGeom>
        </p:spPr>
      </p:pic>
      <p:sp>
        <p:nvSpPr>
          <p:cNvPr id="5" name="object 5">
            <a:extLst>
              <a:ext uri="{FF2B5EF4-FFF2-40B4-BE49-F238E27FC236}">
                <a16:creationId xmlns:a16="http://schemas.microsoft.com/office/drawing/2014/main" id="{1D37C1B4-E434-784B-A96A-ECEF5CC09D90}"/>
              </a:ext>
            </a:extLst>
          </p:cNvPr>
          <p:cNvSpPr txBox="1"/>
          <p:nvPr userDrawn="1"/>
        </p:nvSpPr>
        <p:spPr>
          <a:xfrm>
            <a:off x="318725" y="348424"/>
            <a:ext cx="1120140" cy="127000"/>
          </a:xfrm>
          <a:prstGeom prst="rect">
            <a:avLst/>
          </a:prstGeom>
        </p:spPr>
        <p:txBody>
          <a:bodyPr vert="horz" wrap="square" lIns="0" tIns="0" rIns="0" bIns="0" rtlCol="0">
            <a:spAutoFit/>
          </a:bodyPr>
          <a:lstStyle/>
          <a:p>
            <a:pPr marL="12700">
              <a:lnSpc>
                <a:spcPts val="1170"/>
              </a:lnSpc>
            </a:pPr>
            <a:r>
              <a:rPr sz="1000" spc="-25" dirty="0">
                <a:solidFill>
                  <a:srgbClr val="9AC437"/>
                </a:solidFill>
                <a:latin typeface="Ubuntu"/>
                <a:cs typeface="Ubuntu"/>
              </a:rPr>
              <a:t>L</a:t>
            </a:r>
            <a:r>
              <a:rPr sz="1000" spc="-5" dirty="0">
                <a:solidFill>
                  <a:srgbClr val="9AC437"/>
                </a:solidFill>
                <a:latin typeface="Ubuntu"/>
                <a:cs typeface="Ubuntu"/>
              </a:rPr>
              <a:t>es </a:t>
            </a:r>
            <a:r>
              <a:rPr sz="1000" spc="-10" dirty="0">
                <a:solidFill>
                  <a:srgbClr val="9AC437"/>
                </a:solidFill>
                <a:latin typeface="Ubuntu"/>
                <a:cs typeface="Ubuntu"/>
              </a:rPr>
              <a:t>fondamentaux,</a:t>
            </a:r>
            <a:endParaRPr sz="1000" dirty="0">
              <a:latin typeface="Ubuntu"/>
              <a:cs typeface="Ubuntu"/>
            </a:endParaRPr>
          </a:p>
        </p:txBody>
      </p:sp>
      <p:sp>
        <p:nvSpPr>
          <p:cNvPr id="7" name="object 2">
            <a:extLst>
              <a:ext uri="{FF2B5EF4-FFF2-40B4-BE49-F238E27FC236}">
                <a16:creationId xmlns:a16="http://schemas.microsoft.com/office/drawing/2014/main" id="{902D7904-91C7-7C4B-A983-1B8B09FF48BE}"/>
              </a:ext>
            </a:extLst>
          </p:cNvPr>
          <p:cNvSpPr txBox="1"/>
          <p:nvPr userDrawn="1"/>
        </p:nvSpPr>
        <p:spPr>
          <a:xfrm>
            <a:off x="5499100" y="5644832"/>
            <a:ext cx="2527300" cy="127000"/>
          </a:xfrm>
          <a:prstGeom prst="rect">
            <a:avLst/>
          </a:prstGeom>
        </p:spPr>
        <p:txBody>
          <a:bodyPr vert="horz" wrap="square" lIns="0" tIns="0" rIns="0" bIns="0" rtlCol="0">
            <a:spAutoFit/>
          </a:bodyPr>
          <a:lstStyle/>
          <a:p>
            <a:pPr marL="12700" algn="ctr">
              <a:lnSpc>
                <a:spcPct val="100000"/>
              </a:lnSpc>
            </a:pPr>
            <a:r>
              <a:rPr lang="fr-FR" sz="800" spc="-10" dirty="0" smtClean="0">
                <a:solidFill>
                  <a:srgbClr val="9AC437"/>
                </a:solidFill>
                <a:latin typeface="Ubuntu"/>
                <a:cs typeface="Ubuntu"/>
              </a:rPr>
              <a:t>Octobre 2020</a:t>
            </a:r>
            <a:endParaRPr sz="800" dirty="0">
              <a:latin typeface="Ubuntu"/>
              <a:cs typeface="Ubuntu"/>
            </a:endParaRPr>
          </a:p>
        </p:txBody>
      </p:sp>
      <p:sp>
        <p:nvSpPr>
          <p:cNvPr id="8" name="object 4">
            <a:extLst>
              <a:ext uri="{FF2B5EF4-FFF2-40B4-BE49-F238E27FC236}">
                <a16:creationId xmlns:a16="http://schemas.microsoft.com/office/drawing/2014/main" id="{1394C30F-A0FD-F24B-9305-F252E6EF4B2F}"/>
              </a:ext>
            </a:extLst>
          </p:cNvPr>
          <p:cNvSpPr txBox="1"/>
          <p:nvPr userDrawn="1"/>
        </p:nvSpPr>
        <p:spPr>
          <a:xfrm>
            <a:off x="347300" y="5644832"/>
            <a:ext cx="3509010" cy="127000"/>
          </a:xfrm>
          <a:prstGeom prst="rect">
            <a:avLst/>
          </a:prstGeom>
        </p:spPr>
        <p:txBody>
          <a:bodyPr vert="horz" wrap="square" lIns="0" tIns="0" rIns="0" bIns="0" rtlCol="0">
            <a:spAutoFit/>
          </a:bodyPr>
          <a:lstStyle/>
          <a:p>
            <a:pPr marL="12700">
              <a:lnSpc>
                <a:spcPct val="100000"/>
              </a:lnSpc>
            </a:pPr>
            <a:r>
              <a:rPr lang="fr-FR" sz="800" b="1" dirty="0" smtClean="0">
                <a:solidFill>
                  <a:srgbClr val="006AB4"/>
                </a:solidFill>
                <a:latin typeface="Ubuntu"/>
                <a:cs typeface="Ubuntu"/>
              </a:rPr>
              <a:t>Boîte à outils n°6 - Déplacements</a:t>
            </a:r>
            <a:endParaRPr sz="800" dirty="0">
              <a:latin typeface="Ubuntu"/>
              <a:cs typeface="Ubuntu"/>
            </a:endParaRPr>
          </a:p>
        </p:txBody>
      </p:sp>
      <p:sp>
        <p:nvSpPr>
          <p:cNvPr id="9" name="object 2">
            <a:extLst>
              <a:ext uri="{FF2B5EF4-FFF2-40B4-BE49-F238E27FC236}">
                <a16:creationId xmlns:a16="http://schemas.microsoft.com/office/drawing/2014/main" id="{67EA1F55-DF0A-234E-B658-7062BAB62A7E}"/>
              </a:ext>
            </a:extLst>
          </p:cNvPr>
          <p:cNvSpPr txBox="1"/>
          <p:nvPr userDrawn="1"/>
        </p:nvSpPr>
        <p:spPr>
          <a:xfrm>
            <a:off x="9766300" y="5644832"/>
            <a:ext cx="622300" cy="127000"/>
          </a:xfrm>
          <a:prstGeom prst="rect">
            <a:avLst/>
          </a:prstGeom>
        </p:spPr>
        <p:txBody>
          <a:bodyPr vert="horz" wrap="square" lIns="0" tIns="0" rIns="0" bIns="0" rtlCol="0">
            <a:spAutoFit/>
          </a:bodyPr>
          <a:lstStyle/>
          <a:p>
            <a:pPr marL="12700" algn="r">
              <a:lnSpc>
                <a:spcPct val="100000"/>
              </a:lnSpc>
            </a:pPr>
            <a:fld id="{3CC99DD2-690B-3846-A393-97C7EE4B3120}" type="slidenum">
              <a:rPr lang="fr-FR" sz="800" spc="-10" smtClean="0">
                <a:solidFill>
                  <a:schemeClr val="tx2"/>
                </a:solidFill>
                <a:latin typeface="Ubuntu"/>
                <a:cs typeface="Ubuntu"/>
              </a:rPr>
              <a:t>‹N°›</a:t>
            </a:fld>
            <a:endParaRPr sz="800" dirty="0">
              <a:solidFill>
                <a:schemeClr val="tx2"/>
              </a:solidFill>
              <a:latin typeface="Ubuntu"/>
              <a:cs typeface="Ubuntu"/>
            </a:endParaRPr>
          </a:p>
        </p:txBody>
      </p:sp>
      <p:sp>
        <p:nvSpPr>
          <p:cNvPr id="10" name="Rectangle 9">
            <a:extLst>
              <a:ext uri="{FF2B5EF4-FFF2-40B4-BE49-F238E27FC236}">
                <a16:creationId xmlns:a16="http://schemas.microsoft.com/office/drawing/2014/main" id="{5689703F-0D18-AD44-AC73-7567FD099604}"/>
              </a:ext>
            </a:extLst>
          </p:cNvPr>
          <p:cNvSpPr/>
          <p:nvPr userDrawn="1"/>
        </p:nvSpPr>
        <p:spPr>
          <a:xfrm>
            <a:off x="241300" y="447626"/>
            <a:ext cx="3191899" cy="369332"/>
          </a:xfrm>
          <a:prstGeom prst="rect">
            <a:avLst/>
          </a:prstGeom>
        </p:spPr>
        <p:txBody>
          <a:bodyPr wrap="none">
            <a:spAutoFit/>
          </a:bodyPr>
          <a:lstStyle/>
          <a:p>
            <a:r>
              <a:rPr lang="fr-FR" sz="1800" b="1" i="0" dirty="0">
                <a:solidFill>
                  <a:schemeClr val="bg2"/>
                </a:solidFill>
                <a:latin typeface="Ubuntu" panose="020B0504030602030204" pitchFamily="34" charset="0"/>
              </a:rPr>
              <a:t>C’est ma vie, c’est notre vie</a:t>
            </a:r>
          </a:p>
        </p:txBody>
      </p:sp>
    </p:spTree>
    <p:extLst>
      <p:ext uri="{BB962C8B-B14F-4D97-AF65-F5344CB8AC3E}">
        <p14:creationId xmlns:p14="http://schemas.microsoft.com/office/powerpoint/2010/main" val="3493440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Disposition personnalisé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433E3FF-9385-B444-9F0C-B9CB45BFFE9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0" y="3175"/>
            <a:ext cx="10680700" cy="6007100"/>
          </a:xfrm>
          <a:prstGeom prst="rect">
            <a:avLst/>
          </a:prstGeom>
        </p:spPr>
      </p:pic>
      <p:sp>
        <p:nvSpPr>
          <p:cNvPr id="5" name="object 5">
            <a:extLst>
              <a:ext uri="{FF2B5EF4-FFF2-40B4-BE49-F238E27FC236}">
                <a16:creationId xmlns:a16="http://schemas.microsoft.com/office/drawing/2014/main" id="{1D37C1B4-E434-784B-A96A-ECEF5CC09D90}"/>
              </a:ext>
            </a:extLst>
          </p:cNvPr>
          <p:cNvSpPr txBox="1"/>
          <p:nvPr userDrawn="1"/>
        </p:nvSpPr>
        <p:spPr>
          <a:xfrm>
            <a:off x="318725" y="348424"/>
            <a:ext cx="1120140" cy="127000"/>
          </a:xfrm>
          <a:prstGeom prst="rect">
            <a:avLst/>
          </a:prstGeom>
        </p:spPr>
        <p:txBody>
          <a:bodyPr vert="horz" wrap="square" lIns="0" tIns="0" rIns="0" bIns="0" rtlCol="0">
            <a:spAutoFit/>
          </a:bodyPr>
          <a:lstStyle/>
          <a:p>
            <a:pPr marL="12700">
              <a:lnSpc>
                <a:spcPts val="1170"/>
              </a:lnSpc>
            </a:pPr>
            <a:r>
              <a:rPr sz="1000" spc="-25" dirty="0">
                <a:solidFill>
                  <a:srgbClr val="9AC437"/>
                </a:solidFill>
                <a:latin typeface="Ubuntu"/>
                <a:cs typeface="Ubuntu"/>
              </a:rPr>
              <a:t>L</a:t>
            </a:r>
            <a:r>
              <a:rPr sz="1000" spc="-5" dirty="0">
                <a:solidFill>
                  <a:srgbClr val="9AC437"/>
                </a:solidFill>
                <a:latin typeface="Ubuntu"/>
                <a:cs typeface="Ubuntu"/>
              </a:rPr>
              <a:t>es </a:t>
            </a:r>
            <a:r>
              <a:rPr sz="1000" spc="-10" dirty="0">
                <a:solidFill>
                  <a:srgbClr val="9AC437"/>
                </a:solidFill>
                <a:latin typeface="Ubuntu"/>
                <a:cs typeface="Ubuntu"/>
              </a:rPr>
              <a:t>fondamentaux,</a:t>
            </a:r>
            <a:endParaRPr sz="1000" dirty="0">
              <a:latin typeface="Ubuntu"/>
              <a:cs typeface="Ubuntu"/>
            </a:endParaRPr>
          </a:p>
        </p:txBody>
      </p:sp>
      <p:sp>
        <p:nvSpPr>
          <p:cNvPr id="7" name="object 2">
            <a:extLst>
              <a:ext uri="{FF2B5EF4-FFF2-40B4-BE49-F238E27FC236}">
                <a16:creationId xmlns:a16="http://schemas.microsoft.com/office/drawing/2014/main" id="{902D7904-91C7-7C4B-A983-1B8B09FF48BE}"/>
              </a:ext>
            </a:extLst>
          </p:cNvPr>
          <p:cNvSpPr txBox="1"/>
          <p:nvPr userDrawn="1"/>
        </p:nvSpPr>
        <p:spPr>
          <a:xfrm>
            <a:off x="5499100" y="5644832"/>
            <a:ext cx="2527300" cy="127000"/>
          </a:xfrm>
          <a:prstGeom prst="rect">
            <a:avLst/>
          </a:prstGeom>
        </p:spPr>
        <p:txBody>
          <a:bodyPr vert="horz" wrap="square" lIns="0" tIns="0" rIns="0" bIns="0" rtlCol="0">
            <a:spAutoFit/>
          </a:bodyPr>
          <a:lstStyle/>
          <a:p>
            <a:pPr marL="12700" algn="ctr">
              <a:lnSpc>
                <a:spcPct val="100000"/>
              </a:lnSpc>
            </a:pPr>
            <a:r>
              <a:rPr sz="800" spc="-10" dirty="0">
                <a:solidFill>
                  <a:srgbClr val="9AC437"/>
                </a:solidFill>
                <a:latin typeface="Ubuntu"/>
                <a:cs typeface="Ubuntu"/>
              </a:rPr>
              <a:t>D</a:t>
            </a:r>
            <a:r>
              <a:rPr sz="800" spc="-45" dirty="0">
                <a:solidFill>
                  <a:srgbClr val="9AC437"/>
                </a:solidFill>
                <a:latin typeface="Ubuntu"/>
                <a:cs typeface="Ubuntu"/>
              </a:rPr>
              <a:t>A</a:t>
            </a:r>
            <a:r>
              <a:rPr sz="800" spc="5" dirty="0">
                <a:solidFill>
                  <a:srgbClr val="9AC437"/>
                </a:solidFill>
                <a:latin typeface="Ubuntu"/>
                <a:cs typeface="Ubuntu"/>
              </a:rPr>
              <a:t>T</a:t>
            </a:r>
            <a:r>
              <a:rPr sz="800" dirty="0">
                <a:solidFill>
                  <a:srgbClr val="9AC437"/>
                </a:solidFill>
                <a:latin typeface="Ubuntu"/>
                <a:cs typeface="Ubuntu"/>
              </a:rPr>
              <a:t>E</a:t>
            </a:r>
            <a:r>
              <a:rPr sz="800" spc="15" dirty="0">
                <a:solidFill>
                  <a:srgbClr val="9AC437"/>
                </a:solidFill>
                <a:latin typeface="Ubuntu"/>
                <a:cs typeface="Ubuntu"/>
              </a:rPr>
              <a:t> </a:t>
            </a:r>
            <a:r>
              <a:rPr sz="800" spc="5" dirty="0">
                <a:solidFill>
                  <a:srgbClr val="9AC437"/>
                </a:solidFill>
                <a:latin typeface="Ubuntu"/>
                <a:cs typeface="Ubuntu"/>
              </a:rPr>
              <a:t>E</a:t>
            </a:r>
            <a:r>
              <a:rPr sz="800" dirty="0">
                <a:solidFill>
                  <a:srgbClr val="9AC437"/>
                </a:solidFill>
                <a:latin typeface="Ubuntu"/>
                <a:cs typeface="Ubuntu"/>
              </a:rPr>
              <a:t>T</a:t>
            </a:r>
            <a:r>
              <a:rPr sz="800" spc="15" dirty="0">
                <a:solidFill>
                  <a:srgbClr val="9AC437"/>
                </a:solidFill>
                <a:latin typeface="Ubuntu"/>
                <a:cs typeface="Ubuntu"/>
              </a:rPr>
              <a:t> </a:t>
            </a:r>
            <a:r>
              <a:rPr sz="800" spc="5" dirty="0">
                <a:solidFill>
                  <a:srgbClr val="9AC437"/>
                </a:solidFill>
                <a:latin typeface="Ubuntu"/>
                <a:cs typeface="Ubuntu"/>
              </a:rPr>
              <a:t>RÉFÉRENCE</a:t>
            </a:r>
            <a:endParaRPr sz="800" dirty="0">
              <a:latin typeface="Ubuntu"/>
              <a:cs typeface="Ubuntu"/>
            </a:endParaRPr>
          </a:p>
        </p:txBody>
      </p:sp>
      <p:sp>
        <p:nvSpPr>
          <p:cNvPr id="8" name="object 4">
            <a:extLst>
              <a:ext uri="{FF2B5EF4-FFF2-40B4-BE49-F238E27FC236}">
                <a16:creationId xmlns:a16="http://schemas.microsoft.com/office/drawing/2014/main" id="{1394C30F-A0FD-F24B-9305-F252E6EF4B2F}"/>
              </a:ext>
            </a:extLst>
          </p:cNvPr>
          <p:cNvSpPr txBox="1"/>
          <p:nvPr userDrawn="1"/>
        </p:nvSpPr>
        <p:spPr>
          <a:xfrm>
            <a:off x="347300" y="5644832"/>
            <a:ext cx="3509010" cy="127000"/>
          </a:xfrm>
          <a:prstGeom prst="rect">
            <a:avLst/>
          </a:prstGeom>
        </p:spPr>
        <p:txBody>
          <a:bodyPr vert="horz" wrap="square" lIns="0" tIns="0" rIns="0" bIns="0" rtlCol="0">
            <a:spAutoFit/>
          </a:bodyPr>
          <a:lstStyle/>
          <a:p>
            <a:pPr marL="12700">
              <a:lnSpc>
                <a:spcPct val="100000"/>
              </a:lnSpc>
            </a:pPr>
            <a:r>
              <a:rPr sz="800" b="1" dirty="0">
                <a:solidFill>
                  <a:srgbClr val="006AB4"/>
                </a:solidFill>
                <a:latin typeface="Ubuntu"/>
                <a:cs typeface="Ubuntu"/>
              </a:rPr>
              <a:t>TITRE DE </a:t>
            </a:r>
            <a:r>
              <a:rPr sz="800" b="1" spc="20" dirty="0">
                <a:solidFill>
                  <a:srgbClr val="006AB4"/>
                </a:solidFill>
                <a:latin typeface="Ubuntu"/>
                <a:cs typeface="Ubuntu"/>
              </a:rPr>
              <a:t>L</a:t>
            </a:r>
            <a:r>
              <a:rPr sz="800" b="1" dirty="0">
                <a:solidFill>
                  <a:srgbClr val="006AB4"/>
                </a:solidFill>
                <a:latin typeface="Ubuntu"/>
                <a:cs typeface="Ubuntu"/>
              </a:rPr>
              <a:t>A PRÉSEN</a:t>
            </a:r>
            <a:r>
              <a:rPr sz="800" b="1" spc="-70" dirty="0">
                <a:solidFill>
                  <a:srgbClr val="006AB4"/>
                </a:solidFill>
                <a:latin typeface="Ubuntu"/>
                <a:cs typeface="Ubuntu"/>
              </a:rPr>
              <a:t>TA</a:t>
            </a:r>
            <a:r>
              <a:rPr sz="800" b="1" dirty="0">
                <a:solidFill>
                  <a:srgbClr val="006AB4"/>
                </a:solidFill>
                <a:latin typeface="Ubuntu"/>
                <a:cs typeface="Ubuntu"/>
              </a:rPr>
              <a:t>TION </a:t>
            </a:r>
            <a:r>
              <a:rPr sz="800" b="1" spc="-55" dirty="0">
                <a:solidFill>
                  <a:srgbClr val="006AB4"/>
                </a:solidFill>
                <a:latin typeface="Ubuntu"/>
                <a:cs typeface="Ubuntu"/>
              </a:rPr>
              <a:t>A</a:t>
            </a:r>
            <a:r>
              <a:rPr sz="800" b="1" dirty="0">
                <a:solidFill>
                  <a:srgbClr val="006AB4"/>
                </a:solidFill>
                <a:latin typeface="Ubuntu"/>
                <a:cs typeface="Ubuntu"/>
              </a:rPr>
              <a:t>VEC MISE EN </a:t>
            </a:r>
            <a:r>
              <a:rPr sz="800" b="1" spc="-55" dirty="0">
                <a:solidFill>
                  <a:srgbClr val="006AB4"/>
                </a:solidFill>
                <a:latin typeface="Ubuntu"/>
                <a:cs typeface="Ubuntu"/>
              </a:rPr>
              <a:t>V</a:t>
            </a:r>
            <a:r>
              <a:rPr sz="800" b="1" dirty="0">
                <a:solidFill>
                  <a:srgbClr val="006AB4"/>
                </a:solidFill>
                <a:latin typeface="Ubuntu"/>
                <a:cs typeface="Ubuntu"/>
              </a:rPr>
              <a:t>ALEUR </a:t>
            </a:r>
            <a:r>
              <a:rPr sz="800" b="1" spc="-20" dirty="0">
                <a:solidFill>
                  <a:srgbClr val="006AB4"/>
                </a:solidFill>
                <a:latin typeface="Ubuntu"/>
                <a:cs typeface="Ubuntu"/>
              </a:rPr>
              <a:t>(</a:t>
            </a:r>
            <a:r>
              <a:rPr sz="800" b="1" dirty="0">
                <a:solidFill>
                  <a:srgbClr val="006AB4"/>
                </a:solidFill>
                <a:latin typeface="Ubuntu"/>
                <a:cs typeface="Ubuntu"/>
              </a:rPr>
              <a:t>G</a:t>
            </a:r>
            <a:r>
              <a:rPr sz="800" b="1" spc="20" dirty="0">
                <a:solidFill>
                  <a:srgbClr val="006AB4"/>
                </a:solidFill>
                <a:latin typeface="Ubuntu"/>
                <a:cs typeface="Ubuntu"/>
              </a:rPr>
              <a:t>R</a:t>
            </a:r>
            <a:r>
              <a:rPr sz="800" b="1" spc="15" dirty="0">
                <a:solidFill>
                  <a:srgbClr val="006AB4"/>
                </a:solidFill>
                <a:latin typeface="Ubuntu"/>
                <a:cs typeface="Ubuntu"/>
              </a:rPr>
              <a:t>A</a:t>
            </a:r>
            <a:r>
              <a:rPr sz="800" b="1" spc="-10" dirty="0">
                <a:solidFill>
                  <a:srgbClr val="006AB4"/>
                </a:solidFill>
                <a:latin typeface="Ubuntu"/>
                <a:cs typeface="Ubuntu"/>
              </a:rPr>
              <a:t>S</a:t>
            </a:r>
            <a:r>
              <a:rPr sz="800" b="1" dirty="0">
                <a:solidFill>
                  <a:srgbClr val="006AB4"/>
                </a:solidFill>
                <a:latin typeface="Ubuntu"/>
                <a:cs typeface="Ubuntu"/>
              </a:rPr>
              <a:t>) MANUELLE</a:t>
            </a:r>
            <a:endParaRPr sz="800" dirty="0">
              <a:latin typeface="Ubuntu"/>
              <a:cs typeface="Ubuntu"/>
            </a:endParaRPr>
          </a:p>
        </p:txBody>
      </p:sp>
      <p:sp>
        <p:nvSpPr>
          <p:cNvPr id="9" name="object 2">
            <a:extLst>
              <a:ext uri="{FF2B5EF4-FFF2-40B4-BE49-F238E27FC236}">
                <a16:creationId xmlns:a16="http://schemas.microsoft.com/office/drawing/2014/main" id="{67EA1F55-DF0A-234E-B658-7062BAB62A7E}"/>
              </a:ext>
            </a:extLst>
          </p:cNvPr>
          <p:cNvSpPr txBox="1"/>
          <p:nvPr userDrawn="1"/>
        </p:nvSpPr>
        <p:spPr>
          <a:xfrm>
            <a:off x="9766300" y="5644832"/>
            <a:ext cx="622300" cy="127000"/>
          </a:xfrm>
          <a:prstGeom prst="rect">
            <a:avLst/>
          </a:prstGeom>
        </p:spPr>
        <p:txBody>
          <a:bodyPr vert="horz" wrap="square" lIns="0" tIns="0" rIns="0" bIns="0" rtlCol="0">
            <a:spAutoFit/>
          </a:bodyPr>
          <a:lstStyle/>
          <a:p>
            <a:pPr marL="12700" algn="r">
              <a:lnSpc>
                <a:spcPct val="100000"/>
              </a:lnSpc>
            </a:pPr>
            <a:fld id="{3CC99DD2-690B-3846-A393-97C7EE4B3120}" type="slidenum">
              <a:rPr lang="fr-FR" sz="800" spc="-10" smtClean="0">
                <a:solidFill>
                  <a:schemeClr val="tx2"/>
                </a:solidFill>
                <a:latin typeface="Ubuntu"/>
                <a:cs typeface="Ubuntu"/>
              </a:rPr>
              <a:t>‹N°›</a:t>
            </a:fld>
            <a:endParaRPr sz="800" dirty="0">
              <a:solidFill>
                <a:schemeClr val="tx2"/>
              </a:solidFill>
              <a:latin typeface="Ubuntu"/>
              <a:cs typeface="Ubuntu"/>
            </a:endParaRPr>
          </a:p>
        </p:txBody>
      </p:sp>
      <p:sp>
        <p:nvSpPr>
          <p:cNvPr id="10" name="Rectangle 9">
            <a:extLst>
              <a:ext uri="{FF2B5EF4-FFF2-40B4-BE49-F238E27FC236}">
                <a16:creationId xmlns:a16="http://schemas.microsoft.com/office/drawing/2014/main" id="{5689703F-0D18-AD44-AC73-7567FD099604}"/>
              </a:ext>
            </a:extLst>
          </p:cNvPr>
          <p:cNvSpPr/>
          <p:nvPr userDrawn="1"/>
        </p:nvSpPr>
        <p:spPr>
          <a:xfrm>
            <a:off x="241300" y="447626"/>
            <a:ext cx="3191899" cy="369332"/>
          </a:xfrm>
          <a:prstGeom prst="rect">
            <a:avLst/>
          </a:prstGeom>
        </p:spPr>
        <p:txBody>
          <a:bodyPr wrap="none">
            <a:spAutoFit/>
          </a:bodyPr>
          <a:lstStyle/>
          <a:p>
            <a:r>
              <a:rPr lang="fr-FR" sz="1800" b="1" i="0" dirty="0">
                <a:solidFill>
                  <a:schemeClr val="bg2"/>
                </a:solidFill>
                <a:latin typeface="Ubuntu" panose="020B0504030602030204" pitchFamily="34" charset="0"/>
              </a:rPr>
              <a:t>C’est ma vie, c’est notre vie</a:t>
            </a:r>
          </a:p>
        </p:txBody>
      </p:sp>
    </p:spTree>
    <p:extLst>
      <p:ext uri="{BB962C8B-B14F-4D97-AF65-F5344CB8AC3E}">
        <p14:creationId xmlns:p14="http://schemas.microsoft.com/office/powerpoint/2010/main" val="2332689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F7297FF-61FA-D946-9F23-C4DDE5BE10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0" y="3175"/>
            <a:ext cx="10680700" cy="6007100"/>
          </a:xfrm>
          <a:prstGeom prst="rect">
            <a:avLst/>
          </a:prstGeom>
        </p:spPr>
      </p:pic>
      <p:sp>
        <p:nvSpPr>
          <p:cNvPr id="8" name="object 2">
            <a:extLst>
              <a:ext uri="{FF2B5EF4-FFF2-40B4-BE49-F238E27FC236}">
                <a16:creationId xmlns:a16="http://schemas.microsoft.com/office/drawing/2014/main" id="{26043A59-1B51-414F-B988-90F366E75071}"/>
              </a:ext>
            </a:extLst>
          </p:cNvPr>
          <p:cNvSpPr txBox="1"/>
          <p:nvPr userDrawn="1"/>
        </p:nvSpPr>
        <p:spPr>
          <a:xfrm>
            <a:off x="5499100" y="5644832"/>
            <a:ext cx="2527300" cy="127000"/>
          </a:xfrm>
          <a:prstGeom prst="rect">
            <a:avLst/>
          </a:prstGeom>
        </p:spPr>
        <p:txBody>
          <a:bodyPr vert="horz" wrap="square" lIns="0" tIns="0" rIns="0" bIns="0" rtlCol="0">
            <a:spAutoFit/>
          </a:bodyPr>
          <a:lstStyle/>
          <a:p>
            <a:pPr marL="12700" algn="ctr">
              <a:lnSpc>
                <a:spcPct val="100000"/>
              </a:lnSpc>
            </a:pPr>
            <a:r>
              <a:rPr lang="fr-FR" sz="800" spc="-10" dirty="0" smtClean="0">
                <a:solidFill>
                  <a:srgbClr val="9AC437"/>
                </a:solidFill>
                <a:latin typeface="Ubuntu"/>
                <a:cs typeface="Ubuntu"/>
              </a:rPr>
              <a:t>Octobre 2020</a:t>
            </a:r>
            <a:endParaRPr sz="800" dirty="0">
              <a:latin typeface="Ubuntu"/>
              <a:cs typeface="Ubuntu"/>
            </a:endParaRPr>
          </a:p>
        </p:txBody>
      </p:sp>
      <p:sp>
        <p:nvSpPr>
          <p:cNvPr id="9" name="object 4">
            <a:extLst>
              <a:ext uri="{FF2B5EF4-FFF2-40B4-BE49-F238E27FC236}">
                <a16:creationId xmlns:a16="http://schemas.microsoft.com/office/drawing/2014/main" id="{C75FB9EA-C567-7D4F-AFDE-3F0E1B414305}"/>
              </a:ext>
            </a:extLst>
          </p:cNvPr>
          <p:cNvSpPr txBox="1"/>
          <p:nvPr userDrawn="1"/>
        </p:nvSpPr>
        <p:spPr>
          <a:xfrm>
            <a:off x="347300" y="5644832"/>
            <a:ext cx="3509010" cy="127000"/>
          </a:xfrm>
          <a:prstGeom prst="rect">
            <a:avLst/>
          </a:prstGeom>
        </p:spPr>
        <p:txBody>
          <a:bodyPr vert="horz" wrap="square" lIns="0" tIns="0" rIns="0" bIns="0" rtlCol="0">
            <a:spAutoFit/>
          </a:bodyPr>
          <a:lstStyle/>
          <a:p>
            <a:pPr marL="12700">
              <a:lnSpc>
                <a:spcPct val="100000"/>
              </a:lnSpc>
            </a:pPr>
            <a:r>
              <a:rPr lang="fr-FR" sz="800" b="1" dirty="0" smtClean="0">
                <a:solidFill>
                  <a:srgbClr val="006AB4"/>
                </a:solidFill>
                <a:latin typeface="Ubuntu"/>
                <a:cs typeface="Ubuntu"/>
              </a:rPr>
              <a:t>Boîte à outils n° 6 - Déplacements</a:t>
            </a:r>
            <a:endParaRPr sz="800" dirty="0">
              <a:latin typeface="Ubuntu"/>
              <a:cs typeface="Ubuntu"/>
            </a:endParaRPr>
          </a:p>
        </p:txBody>
      </p:sp>
      <p:sp>
        <p:nvSpPr>
          <p:cNvPr id="10" name="object 2">
            <a:extLst>
              <a:ext uri="{FF2B5EF4-FFF2-40B4-BE49-F238E27FC236}">
                <a16:creationId xmlns:a16="http://schemas.microsoft.com/office/drawing/2014/main" id="{609718FE-FB35-454A-BF0C-7AE893D798AC}"/>
              </a:ext>
            </a:extLst>
          </p:cNvPr>
          <p:cNvSpPr txBox="1"/>
          <p:nvPr userDrawn="1"/>
        </p:nvSpPr>
        <p:spPr>
          <a:xfrm>
            <a:off x="9766300" y="5644832"/>
            <a:ext cx="622300" cy="127000"/>
          </a:xfrm>
          <a:prstGeom prst="rect">
            <a:avLst/>
          </a:prstGeom>
        </p:spPr>
        <p:txBody>
          <a:bodyPr vert="horz" wrap="square" lIns="0" tIns="0" rIns="0" bIns="0" rtlCol="0">
            <a:spAutoFit/>
          </a:bodyPr>
          <a:lstStyle/>
          <a:p>
            <a:pPr marL="12700" algn="r">
              <a:lnSpc>
                <a:spcPct val="100000"/>
              </a:lnSpc>
            </a:pPr>
            <a:fld id="{3CC99DD2-690B-3846-A393-97C7EE4B3120}" type="slidenum">
              <a:rPr lang="fr-FR" sz="800" spc="-10" smtClean="0">
                <a:solidFill>
                  <a:schemeClr val="tx2"/>
                </a:solidFill>
                <a:latin typeface="Ubuntu"/>
                <a:cs typeface="Ubuntu"/>
              </a:rPr>
              <a:t>‹N°›</a:t>
            </a:fld>
            <a:endParaRPr sz="800" dirty="0">
              <a:solidFill>
                <a:schemeClr val="tx2"/>
              </a:solidFill>
              <a:latin typeface="Ubuntu"/>
              <a:cs typeface="Ubuntu"/>
            </a:endParaRPr>
          </a:p>
        </p:txBody>
      </p:sp>
    </p:spTree>
    <p:extLst>
      <p:ext uri="{BB962C8B-B14F-4D97-AF65-F5344CB8AC3E}">
        <p14:creationId xmlns:p14="http://schemas.microsoft.com/office/powerpoint/2010/main" val="4207229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3857947"/>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8" r:id="rId3"/>
    <p:sldLayoutId id="2147483699" r:id="rId4"/>
    <p:sldLayoutId id="2147483701" r:id="rId5"/>
    <p:sldLayoutId id="2147483702" r:id="rId6"/>
    <p:sldLayoutId id="2147483703" r:id="rId7"/>
    <p:sldLayoutId id="2147483704" r:id="rId8"/>
    <p:sldLayoutId id="2147483697" r:id="rId9"/>
    <p:sldLayoutId id="2147483700" r:id="rId10"/>
    <p:sldLayoutId id="2147483705" r:id="rId11"/>
  </p:sldLayoutIdLst>
  <p:hf hdr="0" ftr="0" dt="0"/>
  <p:txStyles>
    <p:titleStyle>
      <a:lvl1pPr algn="l" defTabSz="801837" rtl="0" eaLnBrk="1" latinLnBrk="0" hangingPunct="1">
        <a:lnSpc>
          <a:spcPct val="90000"/>
        </a:lnSpc>
        <a:spcBef>
          <a:spcPct val="0"/>
        </a:spcBef>
        <a:buNone/>
        <a:defRPr sz="3858" kern="1200">
          <a:solidFill>
            <a:schemeClr val="tx1"/>
          </a:solidFill>
          <a:latin typeface="+mj-lt"/>
          <a:ea typeface="+mj-ea"/>
          <a:cs typeface="+mj-cs"/>
        </a:defRPr>
      </a:lvl1pPr>
    </p:titleStyle>
    <p:bodyStyle>
      <a:lvl1pPr marL="200459" indent="-200459" algn="l" defTabSz="801837" rtl="0" eaLnBrk="1" latinLnBrk="0" hangingPunct="1">
        <a:lnSpc>
          <a:spcPct val="90000"/>
        </a:lnSpc>
        <a:spcBef>
          <a:spcPts val="877"/>
        </a:spcBef>
        <a:buFont typeface="Arial" panose="020B0604020202020204" pitchFamily="34" charset="0"/>
        <a:buChar char="•"/>
        <a:defRPr sz="2455" kern="1200">
          <a:solidFill>
            <a:schemeClr val="tx1"/>
          </a:solidFill>
          <a:latin typeface="+mn-lt"/>
          <a:ea typeface="+mn-ea"/>
          <a:cs typeface="+mn-cs"/>
        </a:defRPr>
      </a:lvl1pPr>
      <a:lvl2pPr marL="601378" indent="-200459" algn="l" defTabSz="801837" rtl="0" eaLnBrk="1" latinLnBrk="0" hangingPunct="1">
        <a:lnSpc>
          <a:spcPct val="90000"/>
        </a:lnSpc>
        <a:spcBef>
          <a:spcPts val="438"/>
        </a:spcBef>
        <a:buFont typeface="Arial" panose="020B0604020202020204" pitchFamily="34" charset="0"/>
        <a:buChar char="•"/>
        <a:defRPr sz="2105" kern="1200">
          <a:solidFill>
            <a:schemeClr val="tx1"/>
          </a:solidFill>
          <a:latin typeface="+mn-lt"/>
          <a:ea typeface="+mn-ea"/>
          <a:cs typeface="+mn-cs"/>
        </a:defRPr>
      </a:lvl2pPr>
      <a:lvl3pPr marL="1002297" indent="-200459" algn="l" defTabSz="801837" rtl="0" eaLnBrk="1" latinLnBrk="0" hangingPunct="1">
        <a:lnSpc>
          <a:spcPct val="90000"/>
        </a:lnSpc>
        <a:spcBef>
          <a:spcPts val="438"/>
        </a:spcBef>
        <a:buFont typeface="Arial" panose="020B0604020202020204" pitchFamily="34" charset="0"/>
        <a:buChar char="•"/>
        <a:defRPr sz="1754" kern="1200">
          <a:solidFill>
            <a:schemeClr val="tx1"/>
          </a:solidFill>
          <a:latin typeface="+mn-lt"/>
          <a:ea typeface="+mn-ea"/>
          <a:cs typeface="+mn-cs"/>
        </a:defRPr>
      </a:lvl3pPr>
      <a:lvl4pPr marL="1403215" indent="-200459" algn="l" defTabSz="801837" rtl="0" eaLnBrk="1" latinLnBrk="0" hangingPunct="1">
        <a:lnSpc>
          <a:spcPct val="90000"/>
        </a:lnSpc>
        <a:spcBef>
          <a:spcPts val="438"/>
        </a:spcBef>
        <a:buFont typeface="Arial" panose="020B0604020202020204" pitchFamily="34" charset="0"/>
        <a:buChar char="•"/>
        <a:defRPr sz="1578" kern="1200">
          <a:solidFill>
            <a:schemeClr val="tx1"/>
          </a:solidFill>
          <a:latin typeface="+mn-lt"/>
          <a:ea typeface="+mn-ea"/>
          <a:cs typeface="+mn-cs"/>
        </a:defRPr>
      </a:lvl4pPr>
      <a:lvl5pPr marL="1804134" indent="-200459" algn="l" defTabSz="801837" rtl="0" eaLnBrk="1" latinLnBrk="0" hangingPunct="1">
        <a:lnSpc>
          <a:spcPct val="90000"/>
        </a:lnSpc>
        <a:spcBef>
          <a:spcPts val="438"/>
        </a:spcBef>
        <a:buFont typeface="Arial" panose="020B0604020202020204" pitchFamily="34" charset="0"/>
        <a:buChar char="•"/>
        <a:defRPr sz="1578" kern="1200">
          <a:solidFill>
            <a:schemeClr val="tx1"/>
          </a:solidFill>
          <a:latin typeface="+mn-lt"/>
          <a:ea typeface="+mn-ea"/>
          <a:cs typeface="+mn-cs"/>
        </a:defRPr>
      </a:lvl5pPr>
      <a:lvl6pPr marL="2205053" indent="-200459" algn="l" defTabSz="801837" rtl="0" eaLnBrk="1" latinLnBrk="0" hangingPunct="1">
        <a:lnSpc>
          <a:spcPct val="90000"/>
        </a:lnSpc>
        <a:spcBef>
          <a:spcPts val="438"/>
        </a:spcBef>
        <a:buFont typeface="Arial" panose="020B0604020202020204" pitchFamily="34" charset="0"/>
        <a:buChar char="•"/>
        <a:defRPr sz="1578" kern="1200">
          <a:solidFill>
            <a:schemeClr val="tx1"/>
          </a:solidFill>
          <a:latin typeface="+mn-lt"/>
          <a:ea typeface="+mn-ea"/>
          <a:cs typeface="+mn-cs"/>
        </a:defRPr>
      </a:lvl6pPr>
      <a:lvl7pPr marL="2605971" indent="-200459" algn="l" defTabSz="801837" rtl="0" eaLnBrk="1" latinLnBrk="0" hangingPunct="1">
        <a:lnSpc>
          <a:spcPct val="90000"/>
        </a:lnSpc>
        <a:spcBef>
          <a:spcPts val="438"/>
        </a:spcBef>
        <a:buFont typeface="Arial" panose="020B0604020202020204" pitchFamily="34" charset="0"/>
        <a:buChar char="•"/>
        <a:defRPr sz="1578" kern="1200">
          <a:solidFill>
            <a:schemeClr val="tx1"/>
          </a:solidFill>
          <a:latin typeface="+mn-lt"/>
          <a:ea typeface="+mn-ea"/>
          <a:cs typeface="+mn-cs"/>
        </a:defRPr>
      </a:lvl7pPr>
      <a:lvl8pPr marL="3006890" indent="-200459" algn="l" defTabSz="801837" rtl="0" eaLnBrk="1" latinLnBrk="0" hangingPunct="1">
        <a:lnSpc>
          <a:spcPct val="90000"/>
        </a:lnSpc>
        <a:spcBef>
          <a:spcPts val="438"/>
        </a:spcBef>
        <a:buFont typeface="Arial" panose="020B0604020202020204" pitchFamily="34" charset="0"/>
        <a:buChar char="•"/>
        <a:defRPr sz="1578" kern="1200">
          <a:solidFill>
            <a:schemeClr val="tx1"/>
          </a:solidFill>
          <a:latin typeface="+mn-lt"/>
          <a:ea typeface="+mn-ea"/>
          <a:cs typeface="+mn-cs"/>
        </a:defRPr>
      </a:lvl8pPr>
      <a:lvl9pPr marL="3407809" indent="-200459" algn="l" defTabSz="801837" rtl="0" eaLnBrk="1" latinLnBrk="0" hangingPunct="1">
        <a:lnSpc>
          <a:spcPct val="90000"/>
        </a:lnSpc>
        <a:spcBef>
          <a:spcPts val="438"/>
        </a:spcBef>
        <a:buFont typeface="Arial" panose="020B0604020202020204" pitchFamily="34" charset="0"/>
        <a:buChar char="•"/>
        <a:defRPr sz="1578" kern="1200">
          <a:solidFill>
            <a:schemeClr val="tx1"/>
          </a:solidFill>
          <a:latin typeface="+mn-lt"/>
          <a:ea typeface="+mn-ea"/>
          <a:cs typeface="+mn-cs"/>
        </a:defRPr>
      </a:lvl9pPr>
    </p:bodyStyle>
    <p:otherStyle>
      <a:defPPr>
        <a:defRPr lang="fr-FR"/>
      </a:defPPr>
      <a:lvl1pPr marL="0" algn="l" defTabSz="801837" rtl="0" eaLnBrk="1" latinLnBrk="0" hangingPunct="1">
        <a:defRPr sz="1578" kern="1200">
          <a:solidFill>
            <a:schemeClr val="tx1"/>
          </a:solidFill>
          <a:latin typeface="+mn-lt"/>
          <a:ea typeface="+mn-ea"/>
          <a:cs typeface="+mn-cs"/>
        </a:defRPr>
      </a:lvl1pPr>
      <a:lvl2pPr marL="400919" algn="l" defTabSz="801837" rtl="0" eaLnBrk="1" latinLnBrk="0" hangingPunct="1">
        <a:defRPr sz="1578" kern="1200">
          <a:solidFill>
            <a:schemeClr val="tx1"/>
          </a:solidFill>
          <a:latin typeface="+mn-lt"/>
          <a:ea typeface="+mn-ea"/>
          <a:cs typeface="+mn-cs"/>
        </a:defRPr>
      </a:lvl2pPr>
      <a:lvl3pPr marL="801837" algn="l" defTabSz="801837" rtl="0" eaLnBrk="1" latinLnBrk="0" hangingPunct="1">
        <a:defRPr sz="1578" kern="1200">
          <a:solidFill>
            <a:schemeClr val="tx1"/>
          </a:solidFill>
          <a:latin typeface="+mn-lt"/>
          <a:ea typeface="+mn-ea"/>
          <a:cs typeface="+mn-cs"/>
        </a:defRPr>
      </a:lvl3pPr>
      <a:lvl4pPr marL="1202756" algn="l" defTabSz="801837" rtl="0" eaLnBrk="1" latinLnBrk="0" hangingPunct="1">
        <a:defRPr sz="1578" kern="1200">
          <a:solidFill>
            <a:schemeClr val="tx1"/>
          </a:solidFill>
          <a:latin typeface="+mn-lt"/>
          <a:ea typeface="+mn-ea"/>
          <a:cs typeface="+mn-cs"/>
        </a:defRPr>
      </a:lvl4pPr>
      <a:lvl5pPr marL="1603675" algn="l" defTabSz="801837" rtl="0" eaLnBrk="1" latinLnBrk="0" hangingPunct="1">
        <a:defRPr sz="1578" kern="1200">
          <a:solidFill>
            <a:schemeClr val="tx1"/>
          </a:solidFill>
          <a:latin typeface="+mn-lt"/>
          <a:ea typeface="+mn-ea"/>
          <a:cs typeface="+mn-cs"/>
        </a:defRPr>
      </a:lvl5pPr>
      <a:lvl6pPr marL="2004593" algn="l" defTabSz="801837" rtl="0" eaLnBrk="1" latinLnBrk="0" hangingPunct="1">
        <a:defRPr sz="1578" kern="1200">
          <a:solidFill>
            <a:schemeClr val="tx1"/>
          </a:solidFill>
          <a:latin typeface="+mn-lt"/>
          <a:ea typeface="+mn-ea"/>
          <a:cs typeface="+mn-cs"/>
        </a:defRPr>
      </a:lvl6pPr>
      <a:lvl7pPr marL="2405512" algn="l" defTabSz="801837" rtl="0" eaLnBrk="1" latinLnBrk="0" hangingPunct="1">
        <a:defRPr sz="1578" kern="1200">
          <a:solidFill>
            <a:schemeClr val="tx1"/>
          </a:solidFill>
          <a:latin typeface="+mn-lt"/>
          <a:ea typeface="+mn-ea"/>
          <a:cs typeface="+mn-cs"/>
        </a:defRPr>
      </a:lvl7pPr>
      <a:lvl8pPr marL="2806431" algn="l" defTabSz="801837" rtl="0" eaLnBrk="1" latinLnBrk="0" hangingPunct="1">
        <a:defRPr sz="1578" kern="1200">
          <a:solidFill>
            <a:schemeClr val="tx1"/>
          </a:solidFill>
          <a:latin typeface="+mn-lt"/>
          <a:ea typeface="+mn-ea"/>
          <a:cs typeface="+mn-cs"/>
        </a:defRPr>
      </a:lvl8pPr>
      <a:lvl9pPr marL="3207349" algn="l" defTabSz="801837" rtl="0" eaLnBrk="1" latinLnBrk="0" hangingPunct="1">
        <a:defRPr sz="157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hyperlink" Target="https://plain-pied.enedis.work-and-play.com/" TargetMode="Externa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6.png"/><Relationship Id="rId1" Type="http://schemas.openxmlformats.org/officeDocument/2006/relationships/slideLayout" Target="../slideLayouts/slideLayout9.xml"/><Relationship Id="rId4" Type="http://schemas.openxmlformats.org/officeDocument/2006/relationships/image" Target="../media/image41.emf"/></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www.google.com/url?sa=t&amp;rct=j&amp;q=&amp;esrc=s&amp;source=web&amp;cd=&amp;cad=rja&amp;uact=8&amp;ved=2ahUKEwj57NT-oq_sAhVNz4UKHYbKDQEQtwIwAHoECAUQAg&amp;url=https%3A%2F%2Fwww.youtube.com%2Fwatch%3Fv%3DRL4TGGURZbQ&amp;usg=AOvVaw2zsU_z4aPzhZ2jMSaVGJ79" TargetMode="Externa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s://collab.intranet.enedis.fr/espaces/preventeurs/CultureSec/SiteAssets/Pages/Fondamentaux/INRS%20Dossier-Plain-Pied.pdf"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collab.intranet.enedis.fr/espaces/preventeurs/CultureSec/SiteAssets/Pages/Fondamentaux/Dessin-decale-plain-pied-Gilles%20Rapaport.jpg" TargetMode="External"/><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45.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Layout" Target="../slideLayouts/slideLayout9.xml"/><Relationship Id="rId5" Type="http://schemas.openxmlformats.org/officeDocument/2006/relationships/image" Target="../media/image16.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2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9816F595-A47C-934E-859B-E31879D53E75}"/>
              </a:ext>
            </a:extLst>
          </p:cNvPr>
          <p:cNvSpPr txBox="1"/>
          <p:nvPr/>
        </p:nvSpPr>
        <p:spPr>
          <a:xfrm>
            <a:off x="1384300" y="3623528"/>
            <a:ext cx="4572000" cy="1015663"/>
          </a:xfrm>
          <a:prstGeom prst="rect">
            <a:avLst/>
          </a:prstGeom>
          <a:noFill/>
        </p:spPr>
        <p:txBody>
          <a:bodyPr wrap="square" rtlCol="0">
            <a:spAutoFit/>
          </a:bodyPr>
          <a:lstStyle/>
          <a:p>
            <a:r>
              <a:rPr lang="fr-FR" sz="2000" b="1" i="0" dirty="0" smtClean="0">
                <a:solidFill>
                  <a:schemeClr val="bg1"/>
                </a:solidFill>
                <a:latin typeface="Ubuntu" panose="020B0504030602030204" pitchFamily="34" charset="0"/>
              </a:rPr>
              <a:t>Déplacements</a:t>
            </a:r>
            <a:r>
              <a:rPr lang="fr-FR" sz="2000" dirty="0">
                <a:solidFill>
                  <a:schemeClr val="bg1"/>
                </a:solidFill>
                <a:latin typeface="Ubuntu" panose="020B0504030602030204" pitchFamily="34" charset="0"/>
              </a:rPr>
              <a:t/>
            </a:r>
            <a:br>
              <a:rPr lang="fr-FR" sz="2000" dirty="0">
                <a:solidFill>
                  <a:schemeClr val="bg1"/>
                </a:solidFill>
                <a:latin typeface="Ubuntu" panose="020B0504030602030204" pitchFamily="34" charset="0"/>
              </a:rPr>
            </a:br>
            <a:r>
              <a:rPr lang="fr-FR" sz="2000" b="0" i="0" dirty="0" smtClean="0">
                <a:solidFill>
                  <a:schemeClr val="bg1"/>
                </a:solidFill>
                <a:latin typeface="Ubuntu Medium" panose="020B0504030602030204" pitchFamily="34" charset="0"/>
              </a:rPr>
              <a:t>Je suis attentif lors de mes déplacements</a:t>
            </a:r>
            <a:endParaRPr lang="fr-FR" sz="2000" b="0" i="0" dirty="0">
              <a:solidFill>
                <a:schemeClr val="bg1"/>
              </a:solidFill>
              <a:latin typeface="Ubuntu Light" panose="020B0304030602030204" pitchFamily="34" charset="0"/>
            </a:endParaRPr>
          </a:p>
        </p:txBody>
      </p:sp>
      <p:sp>
        <p:nvSpPr>
          <p:cNvPr id="3" name="ZoneTexte 2">
            <a:extLst>
              <a:ext uri="{FF2B5EF4-FFF2-40B4-BE49-F238E27FC236}">
                <a16:creationId xmlns:a16="http://schemas.microsoft.com/office/drawing/2014/main" id="{25781EF0-8B72-6E46-80D2-CB31CDBB4EA8}"/>
              </a:ext>
            </a:extLst>
          </p:cNvPr>
          <p:cNvSpPr txBox="1"/>
          <p:nvPr/>
        </p:nvSpPr>
        <p:spPr>
          <a:xfrm>
            <a:off x="1384300" y="2034996"/>
            <a:ext cx="1447800" cy="1200329"/>
          </a:xfrm>
          <a:prstGeom prst="rect">
            <a:avLst/>
          </a:prstGeom>
          <a:noFill/>
        </p:spPr>
        <p:txBody>
          <a:bodyPr wrap="square" rtlCol="0">
            <a:spAutoFit/>
          </a:bodyPr>
          <a:lstStyle/>
          <a:p>
            <a:pPr algn="ctr"/>
            <a:r>
              <a:rPr lang="fr-FR" sz="2400" b="1" cap="small" dirty="0">
                <a:solidFill>
                  <a:schemeClr val="bg1"/>
                </a:solidFill>
              </a:rPr>
              <a:t>Boîte </a:t>
            </a:r>
          </a:p>
          <a:p>
            <a:pPr algn="ctr"/>
            <a:r>
              <a:rPr lang="fr-FR" sz="2400" b="1" cap="small" dirty="0">
                <a:solidFill>
                  <a:schemeClr val="bg1"/>
                </a:solidFill>
              </a:rPr>
              <a:t>à outils </a:t>
            </a:r>
            <a:r>
              <a:rPr lang="fr-FR" sz="2400" b="1" cap="small" dirty="0" smtClean="0">
                <a:solidFill>
                  <a:schemeClr val="bg1"/>
                </a:solidFill>
              </a:rPr>
              <a:t>n°6</a:t>
            </a:r>
            <a:endParaRPr lang="fr-FR" sz="2400" cap="small" dirty="0">
              <a:solidFill>
                <a:schemeClr val="bg1"/>
              </a:solidFill>
            </a:endParaRPr>
          </a:p>
        </p:txBody>
      </p:sp>
      <p:sp>
        <p:nvSpPr>
          <p:cNvPr id="4" name="ZoneTexte 3"/>
          <p:cNvSpPr txBox="1"/>
          <p:nvPr/>
        </p:nvSpPr>
        <p:spPr>
          <a:xfrm>
            <a:off x="546100" y="4987925"/>
            <a:ext cx="4572000" cy="369332"/>
          </a:xfrm>
          <a:prstGeom prst="rect">
            <a:avLst/>
          </a:prstGeom>
          <a:noFill/>
        </p:spPr>
        <p:txBody>
          <a:bodyPr wrap="square" rtlCol="0">
            <a:spAutoFit/>
          </a:bodyPr>
          <a:lstStyle/>
          <a:p>
            <a:r>
              <a:rPr lang="fr-FR" b="1" dirty="0" smtClean="0"/>
              <a:t>Pour nos équipes et nos prestataires</a:t>
            </a:r>
            <a:endParaRPr lang="fr-FR" b="1" dirty="0"/>
          </a:p>
        </p:txBody>
      </p:sp>
    </p:spTree>
    <p:extLst>
      <p:ext uri="{BB962C8B-B14F-4D97-AF65-F5344CB8AC3E}">
        <p14:creationId xmlns:p14="http://schemas.microsoft.com/office/powerpoint/2010/main" val="436514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E3674A-3ED6-0C43-93A5-752EB9AC40CB}"/>
              </a:ext>
            </a:extLst>
          </p:cNvPr>
          <p:cNvSpPr txBox="1">
            <a:spLocks/>
          </p:cNvSpPr>
          <p:nvPr/>
        </p:nvSpPr>
        <p:spPr>
          <a:xfrm>
            <a:off x="317500" y="339725"/>
            <a:ext cx="5867399"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pPr marL="0" lvl="2" defTabSz="685800">
              <a:lnSpc>
                <a:spcPct val="90000"/>
              </a:lnSpc>
              <a:spcBef>
                <a:spcPts val="450"/>
              </a:spcBef>
              <a:buClr>
                <a:srgbClr val="005EB8"/>
              </a:buClr>
              <a:buSzPct val="70000"/>
            </a:pPr>
            <a:r>
              <a:rPr lang="fr-FR" sz="2800" b="1" dirty="0">
                <a:solidFill>
                  <a:schemeClr val="tx2"/>
                </a:solidFill>
              </a:rPr>
              <a:t>En pratique</a:t>
            </a:r>
            <a:endParaRPr lang="fr-FR" sz="2800" dirty="0"/>
          </a:p>
        </p:txBody>
      </p:sp>
      <p:sp>
        <p:nvSpPr>
          <p:cNvPr id="12" name="Titre 1">
            <a:extLst>
              <a:ext uri="{FF2B5EF4-FFF2-40B4-BE49-F238E27FC236}">
                <a16:creationId xmlns:a16="http://schemas.microsoft.com/office/drawing/2014/main" id="{A544A809-BB4D-0E42-8C6B-2AA0C0AF91FB}"/>
              </a:ext>
            </a:extLst>
          </p:cNvPr>
          <p:cNvSpPr txBox="1">
            <a:spLocks/>
          </p:cNvSpPr>
          <p:nvPr/>
        </p:nvSpPr>
        <p:spPr>
          <a:xfrm>
            <a:off x="317500" y="2244725"/>
            <a:ext cx="7239000" cy="3276600"/>
          </a:xfrm>
          <a:prstGeom prst="rect">
            <a:avLst/>
          </a:prstGeom>
        </p:spPr>
        <p:txBody>
          <a:bodyPr/>
          <a:lstStyle>
            <a:lvl1pPr algn="l" defTabSz="801837" rtl="0" eaLnBrk="1" latinLnBrk="0" hangingPunct="1">
              <a:lnSpc>
                <a:spcPct val="90000"/>
              </a:lnSpc>
              <a:spcBef>
                <a:spcPct val="0"/>
              </a:spcBef>
              <a:buNone/>
              <a:defRPr sz="1600" b="1" i="0" kern="1200">
                <a:solidFill>
                  <a:schemeClr val="tx2"/>
                </a:solidFill>
                <a:latin typeface="Ubuntu" panose="020B0504030602030204" pitchFamily="34" charset="0"/>
                <a:ea typeface="+mj-ea"/>
                <a:cs typeface="+mj-cs"/>
              </a:defRPr>
            </a:lvl1pPr>
          </a:lstStyle>
          <a:p>
            <a:pPr marL="285750" indent="-285750">
              <a:lnSpc>
                <a:spcPct val="100000"/>
              </a:lnSpc>
              <a:spcBef>
                <a:spcPts val="300"/>
              </a:spcBef>
              <a:buBlip>
                <a:blip r:embed="rId3"/>
              </a:buBlip>
            </a:pPr>
            <a:r>
              <a:rPr lang="fr-FR" sz="1800" b="0" dirty="0" smtClean="0">
                <a:solidFill>
                  <a:schemeClr val="tx1"/>
                </a:solidFill>
                <a:latin typeface="+mn-lt"/>
                <a:ea typeface="+mn-ea"/>
                <a:cs typeface="+mn-cs"/>
              </a:rPr>
              <a:t>Eviter </a:t>
            </a:r>
            <a:r>
              <a:rPr lang="fr-FR" sz="1800" b="0" dirty="0">
                <a:solidFill>
                  <a:schemeClr val="tx1"/>
                </a:solidFill>
                <a:latin typeface="+mn-lt"/>
                <a:ea typeface="+mn-ea"/>
                <a:cs typeface="+mn-cs"/>
              </a:rPr>
              <a:t>les </a:t>
            </a:r>
            <a:r>
              <a:rPr lang="fr-FR" sz="1800" b="0" dirty="0" smtClean="0">
                <a:solidFill>
                  <a:schemeClr val="tx1"/>
                </a:solidFill>
                <a:latin typeface="+mn-lt"/>
                <a:ea typeface="+mn-ea"/>
                <a:cs typeface="+mn-cs"/>
              </a:rPr>
              <a:t>risques, les combattre à </a:t>
            </a:r>
            <a:r>
              <a:rPr lang="fr-FR" sz="1800" b="0" dirty="0">
                <a:solidFill>
                  <a:schemeClr val="tx1"/>
                </a:solidFill>
                <a:latin typeface="+mn-lt"/>
                <a:ea typeface="+mn-ea"/>
                <a:cs typeface="+mn-cs"/>
              </a:rPr>
              <a:t>la source </a:t>
            </a:r>
            <a:r>
              <a:rPr lang="fr-FR" sz="1800" b="0" dirty="0" smtClean="0">
                <a:solidFill>
                  <a:schemeClr val="tx1"/>
                </a:solidFill>
                <a:latin typeface="+mn-lt"/>
                <a:ea typeface="+mn-ea"/>
                <a:cs typeface="+mn-cs"/>
              </a:rPr>
              <a:t>(dès la conception ou l’organisation) </a:t>
            </a:r>
            <a:r>
              <a:rPr lang="fr-FR" sz="1800" b="0" dirty="0">
                <a:solidFill>
                  <a:schemeClr val="tx1"/>
                </a:solidFill>
                <a:latin typeface="+mn-lt"/>
                <a:ea typeface="+mn-ea"/>
                <a:cs typeface="+mn-cs"/>
              </a:rPr>
              <a:t>; </a:t>
            </a:r>
            <a:endParaRPr lang="fr-FR" sz="1800" b="0" dirty="0" smtClean="0">
              <a:solidFill>
                <a:schemeClr val="tx1"/>
              </a:solidFill>
              <a:latin typeface="+mn-lt"/>
              <a:ea typeface="+mn-ea"/>
              <a:cs typeface="+mn-cs"/>
            </a:endParaRPr>
          </a:p>
          <a:p>
            <a:pPr marL="285750" indent="-285750">
              <a:lnSpc>
                <a:spcPct val="100000"/>
              </a:lnSpc>
              <a:spcBef>
                <a:spcPts val="300"/>
              </a:spcBef>
              <a:buBlip>
                <a:blip r:embed="rId3"/>
              </a:buBlip>
            </a:pPr>
            <a:r>
              <a:rPr lang="fr-FR" sz="1800" b="0" dirty="0" smtClean="0">
                <a:solidFill>
                  <a:schemeClr val="tx1"/>
                </a:solidFill>
                <a:latin typeface="+mn-lt"/>
                <a:ea typeface="+mn-ea"/>
                <a:cs typeface="+mn-cs"/>
              </a:rPr>
              <a:t>Evaluer </a:t>
            </a:r>
            <a:r>
              <a:rPr lang="fr-FR" sz="1800" b="0" dirty="0">
                <a:solidFill>
                  <a:schemeClr val="tx1"/>
                </a:solidFill>
                <a:latin typeface="+mn-lt"/>
                <a:ea typeface="+mn-ea"/>
                <a:cs typeface="+mn-cs"/>
              </a:rPr>
              <a:t>les risques qui ne peuvent être évités (analyse des situations de travail, ergonomique, des accidents </a:t>
            </a:r>
            <a:r>
              <a:rPr lang="fr-FR" sz="1800" b="0" dirty="0" smtClean="0">
                <a:solidFill>
                  <a:schemeClr val="tx1"/>
                </a:solidFill>
                <a:latin typeface="+mn-lt"/>
                <a:ea typeface="+mn-ea"/>
                <a:cs typeface="+mn-cs"/>
              </a:rPr>
              <a:t>bénins ou autres et </a:t>
            </a:r>
            <a:r>
              <a:rPr lang="fr-FR" sz="1800" b="0" dirty="0">
                <a:solidFill>
                  <a:schemeClr val="tx1"/>
                </a:solidFill>
                <a:latin typeface="+mn-lt"/>
                <a:ea typeface="+mn-ea"/>
                <a:cs typeface="+mn-cs"/>
              </a:rPr>
              <a:t>des presqu’accidents) transcrits dans le document unique (article R. 4121-1 du Code du travail</a:t>
            </a:r>
            <a:r>
              <a:rPr lang="fr-FR" sz="1800" b="0" dirty="0" smtClean="0">
                <a:solidFill>
                  <a:schemeClr val="tx1"/>
                </a:solidFill>
                <a:latin typeface="+mn-lt"/>
                <a:ea typeface="+mn-ea"/>
                <a:cs typeface="+mn-cs"/>
              </a:rPr>
              <a:t>) ;</a:t>
            </a:r>
            <a:endParaRPr lang="fr-FR" sz="1800" b="0" dirty="0">
              <a:solidFill>
                <a:schemeClr val="tx1"/>
              </a:solidFill>
              <a:latin typeface="+mn-lt"/>
              <a:ea typeface="+mn-ea"/>
              <a:cs typeface="+mn-cs"/>
            </a:endParaRPr>
          </a:p>
          <a:p>
            <a:pPr marL="285750" indent="-285750">
              <a:lnSpc>
                <a:spcPct val="100000"/>
              </a:lnSpc>
              <a:spcBef>
                <a:spcPts val="300"/>
              </a:spcBef>
              <a:buBlip>
                <a:blip r:embed="rId3"/>
              </a:buBlip>
            </a:pPr>
            <a:r>
              <a:rPr lang="fr-FR" sz="1800" b="0" dirty="0" smtClean="0">
                <a:solidFill>
                  <a:schemeClr val="tx1"/>
                </a:solidFill>
                <a:latin typeface="+mn-lt"/>
                <a:ea typeface="+mn-ea"/>
                <a:cs typeface="+mn-cs"/>
              </a:rPr>
              <a:t>Agir </a:t>
            </a:r>
            <a:r>
              <a:rPr lang="fr-FR" sz="1800" b="0" dirty="0">
                <a:solidFill>
                  <a:schemeClr val="tx1"/>
                </a:solidFill>
                <a:latin typeface="+mn-lt"/>
                <a:ea typeface="+mn-ea"/>
                <a:cs typeface="+mn-cs"/>
              </a:rPr>
              <a:t>sur les conditions et l’organisation du travail (choix des équipements, des procédés, des substances…) ; </a:t>
            </a:r>
            <a:endParaRPr lang="fr-FR" sz="1800" b="0" dirty="0" smtClean="0">
              <a:solidFill>
                <a:schemeClr val="tx1"/>
              </a:solidFill>
              <a:latin typeface="+mn-lt"/>
              <a:ea typeface="+mn-ea"/>
              <a:cs typeface="+mn-cs"/>
            </a:endParaRPr>
          </a:p>
          <a:p>
            <a:pPr marL="285750" indent="-285750">
              <a:lnSpc>
                <a:spcPct val="100000"/>
              </a:lnSpc>
              <a:spcBef>
                <a:spcPts val="300"/>
              </a:spcBef>
              <a:buBlip>
                <a:blip r:embed="rId3"/>
              </a:buBlip>
            </a:pPr>
            <a:r>
              <a:rPr lang="fr-FR" sz="1800" b="0" dirty="0" smtClean="0">
                <a:solidFill>
                  <a:schemeClr val="tx1"/>
                </a:solidFill>
                <a:latin typeface="+mn-lt"/>
                <a:ea typeface="+mn-ea"/>
                <a:cs typeface="+mn-cs"/>
              </a:rPr>
              <a:t>Prendre </a:t>
            </a:r>
            <a:r>
              <a:rPr lang="fr-FR" sz="1800" b="0" dirty="0">
                <a:solidFill>
                  <a:schemeClr val="tx1"/>
                </a:solidFill>
                <a:latin typeface="+mn-lt"/>
                <a:ea typeface="+mn-ea"/>
                <a:cs typeface="+mn-cs"/>
              </a:rPr>
              <a:t>des mesures de protection collective en leur donnant la priorité sur les mesures de protection individuelle. </a:t>
            </a:r>
            <a:endParaRPr lang="fr-FR" sz="1800" b="0" dirty="0" smtClean="0">
              <a:solidFill>
                <a:schemeClr val="tx1"/>
              </a:solidFill>
              <a:latin typeface="+mn-lt"/>
              <a:ea typeface="+mn-ea"/>
              <a:cs typeface="+mn-cs"/>
            </a:endParaRPr>
          </a:p>
          <a:p>
            <a:pPr marL="285750" indent="-285750">
              <a:lnSpc>
                <a:spcPct val="100000"/>
              </a:lnSpc>
              <a:spcBef>
                <a:spcPts val="300"/>
              </a:spcBef>
              <a:buBlip>
                <a:blip r:embed="rId3"/>
              </a:buBlip>
            </a:pPr>
            <a:r>
              <a:rPr lang="fr-FR" sz="1800" b="0" dirty="0" smtClean="0">
                <a:solidFill>
                  <a:schemeClr val="tx1"/>
                </a:solidFill>
                <a:latin typeface="+mn-lt"/>
                <a:ea typeface="+mn-ea"/>
                <a:cs typeface="+mn-cs"/>
              </a:rPr>
              <a:t>Former </a:t>
            </a:r>
            <a:r>
              <a:rPr lang="fr-FR" sz="1800" b="0" dirty="0">
                <a:solidFill>
                  <a:schemeClr val="tx1"/>
                </a:solidFill>
                <a:latin typeface="+mn-lt"/>
                <a:ea typeface="+mn-ea"/>
                <a:cs typeface="+mn-cs"/>
              </a:rPr>
              <a:t>et informer les salariés sur les risques et leur prévention. </a:t>
            </a:r>
          </a:p>
          <a:p>
            <a:r>
              <a:rPr lang="fr-FR" sz="1800" b="0" dirty="0">
                <a:solidFill>
                  <a:schemeClr val="tx1"/>
                </a:solidFill>
                <a:latin typeface="+mn-lt"/>
                <a:ea typeface="+mn-ea"/>
                <a:cs typeface="+mn-cs"/>
              </a:rPr>
              <a:t>  </a:t>
            </a:r>
          </a:p>
          <a:p>
            <a:pPr marL="285750" indent="-285750">
              <a:lnSpc>
                <a:spcPct val="100000"/>
              </a:lnSpc>
              <a:spcBef>
                <a:spcPts val="300"/>
              </a:spcBef>
              <a:buBlip>
                <a:blip r:embed="rId3"/>
              </a:buBlip>
            </a:pPr>
            <a:endParaRPr lang="fr-FR" sz="1800" b="0" dirty="0">
              <a:solidFill>
                <a:schemeClr val="tx1"/>
              </a:solidFill>
              <a:latin typeface="+mn-lt"/>
              <a:ea typeface="+mn-ea"/>
              <a:cs typeface="+mn-cs"/>
            </a:endParaRPr>
          </a:p>
        </p:txBody>
      </p:sp>
      <p:sp>
        <p:nvSpPr>
          <p:cNvPr id="5" name="Espace réservé du contenu 3"/>
          <p:cNvSpPr txBox="1">
            <a:spLocks/>
          </p:cNvSpPr>
          <p:nvPr/>
        </p:nvSpPr>
        <p:spPr bwMode="auto">
          <a:xfrm>
            <a:off x="7708900" y="2397125"/>
            <a:ext cx="2489169" cy="3048000"/>
          </a:xfrm>
          <a:custGeom>
            <a:avLst/>
            <a:gdLst>
              <a:gd name="connsiteX0" fmla="*/ 0 w 3970784"/>
              <a:gd name="connsiteY0" fmla="*/ 518108 h 4681536"/>
              <a:gd name="connsiteX1" fmla="*/ 151751 w 3970784"/>
              <a:gd name="connsiteY1" fmla="*/ 151750 h 4681536"/>
              <a:gd name="connsiteX2" fmla="*/ 518109 w 3970784"/>
              <a:gd name="connsiteY2" fmla="*/ 0 h 4681536"/>
              <a:gd name="connsiteX3" fmla="*/ 3452676 w 3970784"/>
              <a:gd name="connsiteY3" fmla="*/ 0 h 4681536"/>
              <a:gd name="connsiteX4" fmla="*/ 3819034 w 3970784"/>
              <a:gd name="connsiteY4" fmla="*/ 151751 h 4681536"/>
              <a:gd name="connsiteX5" fmla="*/ 3970784 w 3970784"/>
              <a:gd name="connsiteY5" fmla="*/ 518109 h 4681536"/>
              <a:gd name="connsiteX6" fmla="*/ 3970784 w 3970784"/>
              <a:gd name="connsiteY6" fmla="*/ 4163428 h 4681536"/>
              <a:gd name="connsiteX7" fmla="*/ 3819034 w 3970784"/>
              <a:gd name="connsiteY7" fmla="*/ 4529786 h 4681536"/>
              <a:gd name="connsiteX8" fmla="*/ 3452676 w 3970784"/>
              <a:gd name="connsiteY8" fmla="*/ 4681536 h 4681536"/>
              <a:gd name="connsiteX9" fmla="*/ 518108 w 3970784"/>
              <a:gd name="connsiteY9" fmla="*/ 4681536 h 4681536"/>
              <a:gd name="connsiteX10" fmla="*/ 151750 w 3970784"/>
              <a:gd name="connsiteY10" fmla="*/ 4529785 h 4681536"/>
              <a:gd name="connsiteX11" fmla="*/ 0 w 3970784"/>
              <a:gd name="connsiteY11" fmla="*/ 4163427 h 4681536"/>
              <a:gd name="connsiteX12" fmla="*/ 0 w 3970784"/>
              <a:gd name="connsiteY12" fmla="*/ 518108 h 4681536"/>
              <a:gd name="connsiteX0" fmla="*/ 57337 w 4028121"/>
              <a:gd name="connsiteY0" fmla="*/ 693905 h 4857333"/>
              <a:gd name="connsiteX1" fmla="*/ 575446 w 4028121"/>
              <a:gd name="connsiteY1" fmla="*/ 175797 h 4857333"/>
              <a:gd name="connsiteX2" fmla="*/ 3510013 w 4028121"/>
              <a:gd name="connsiteY2" fmla="*/ 175797 h 4857333"/>
              <a:gd name="connsiteX3" fmla="*/ 3876371 w 4028121"/>
              <a:gd name="connsiteY3" fmla="*/ 327548 h 4857333"/>
              <a:gd name="connsiteX4" fmla="*/ 4028121 w 4028121"/>
              <a:gd name="connsiteY4" fmla="*/ 693906 h 4857333"/>
              <a:gd name="connsiteX5" fmla="*/ 4028121 w 4028121"/>
              <a:gd name="connsiteY5" fmla="*/ 4339225 h 4857333"/>
              <a:gd name="connsiteX6" fmla="*/ 3876371 w 4028121"/>
              <a:gd name="connsiteY6" fmla="*/ 4705583 h 4857333"/>
              <a:gd name="connsiteX7" fmla="*/ 3510013 w 4028121"/>
              <a:gd name="connsiteY7" fmla="*/ 4857333 h 4857333"/>
              <a:gd name="connsiteX8" fmla="*/ 575445 w 4028121"/>
              <a:gd name="connsiteY8" fmla="*/ 4857333 h 4857333"/>
              <a:gd name="connsiteX9" fmla="*/ 209087 w 4028121"/>
              <a:gd name="connsiteY9" fmla="*/ 4705582 h 4857333"/>
              <a:gd name="connsiteX10" fmla="*/ 57337 w 4028121"/>
              <a:gd name="connsiteY10" fmla="*/ 4339224 h 4857333"/>
              <a:gd name="connsiteX11" fmla="*/ 57337 w 4028121"/>
              <a:gd name="connsiteY11" fmla="*/ 693905 h 4857333"/>
              <a:gd name="connsiteX0" fmla="*/ 57337 w 4028121"/>
              <a:gd name="connsiteY0" fmla="*/ 724033 h 4887461"/>
              <a:gd name="connsiteX1" fmla="*/ 575446 w 4028121"/>
              <a:gd name="connsiteY1" fmla="*/ 205925 h 4887461"/>
              <a:gd name="connsiteX2" fmla="*/ 3510013 w 4028121"/>
              <a:gd name="connsiteY2" fmla="*/ 205925 h 4887461"/>
              <a:gd name="connsiteX3" fmla="*/ 3876371 w 4028121"/>
              <a:gd name="connsiteY3" fmla="*/ 357676 h 4887461"/>
              <a:gd name="connsiteX4" fmla="*/ 4028121 w 4028121"/>
              <a:gd name="connsiteY4" fmla="*/ 724034 h 4887461"/>
              <a:gd name="connsiteX5" fmla="*/ 4028121 w 4028121"/>
              <a:gd name="connsiteY5" fmla="*/ 4369353 h 4887461"/>
              <a:gd name="connsiteX6" fmla="*/ 3876371 w 4028121"/>
              <a:gd name="connsiteY6" fmla="*/ 4735711 h 4887461"/>
              <a:gd name="connsiteX7" fmla="*/ 3510013 w 4028121"/>
              <a:gd name="connsiteY7" fmla="*/ 4887461 h 4887461"/>
              <a:gd name="connsiteX8" fmla="*/ 575445 w 4028121"/>
              <a:gd name="connsiteY8" fmla="*/ 4887461 h 4887461"/>
              <a:gd name="connsiteX9" fmla="*/ 209087 w 4028121"/>
              <a:gd name="connsiteY9" fmla="*/ 4735710 h 4887461"/>
              <a:gd name="connsiteX10" fmla="*/ 57337 w 4028121"/>
              <a:gd name="connsiteY10" fmla="*/ 4369352 h 4887461"/>
              <a:gd name="connsiteX11" fmla="*/ 57337 w 4028121"/>
              <a:gd name="connsiteY11" fmla="*/ 724033 h 4887461"/>
              <a:gd name="connsiteX0" fmla="*/ 57337 w 4028121"/>
              <a:gd name="connsiteY0" fmla="*/ 670723 h 4834151"/>
              <a:gd name="connsiteX1" fmla="*/ 575446 w 4028121"/>
              <a:gd name="connsiteY1" fmla="*/ 152615 h 4834151"/>
              <a:gd name="connsiteX2" fmla="*/ 3510013 w 4028121"/>
              <a:gd name="connsiteY2" fmla="*/ 152615 h 4834151"/>
              <a:gd name="connsiteX3" fmla="*/ 3876371 w 4028121"/>
              <a:gd name="connsiteY3" fmla="*/ 304366 h 4834151"/>
              <a:gd name="connsiteX4" fmla="*/ 4028121 w 4028121"/>
              <a:gd name="connsiteY4" fmla="*/ 670724 h 4834151"/>
              <a:gd name="connsiteX5" fmla="*/ 4028121 w 4028121"/>
              <a:gd name="connsiteY5" fmla="*/ 4316043 h 4834151"/>
              <a:gd name="connsiteX6" fmla="*/ 3876371 w 4028121"/>
              <a:gd name="connsiteY6" fmla="*/ 4682401 h 4834151"/>
              <a:gd name="connsiteX7" fmla="*/ 3510013 w 4028121"/>
              <a:gd name="connsiteY7" fmla="*/ 4834151 h 4834151"/>
              <a:gd name="connsiteX8" fmla="*/ 575445 w 4028121"/>
              <a:gd name="connsiteY8" fmla="*/ 4834151 h 4834151"/>
              <a:gd name="connsiteX9" fmla="*/ 209087 w 4028121"/>
              <a:gd name="connsiteY9" fmla="*/ 4682400 h 4834151"/>
              <a:gd name="connsiteX10" fmla="*/ 57337 w 4028121"/>
              <a:gd name="connsiteY10" fmla="*/ 4316042 h 4834151"/>
              <a:gd name="connsiteX11" fmla="*/ 57337 w 4028121"/>
              <a:gd name="connsiteY11" fmla="*/ 670723 h 4834151"/>
              <a:gd name="connsiteX0" fmla="*/ 68385 w 4039169"/>
              <a:gd name="connsiteY0" fmla="*/ 670723 h 4834151"/>
              <a:gd name="connsiteX1" fmla="*/ 586494 w 4039169"/>
              <a:gd name="connsiteY1" fmla="*/ 152615 h 4834151"/>
              <a:gd name="connsiteX2" fmla="*/ 3521061 w 4039169"/>
              <a:gd name="connsiteY2" fmla="*/ 152615 h 4834151"/>
              <a:gd name="connsiteX3" fmla="*/ 3887419 w 4039169"/>
              <a:gd name="connsiteY3" fmla="*/ 304366 h 4834151"/>
              <a:gd name="connsiteX4" fmla="*/ 4039169 w 4039169"/>
              <a:gd name="connsiteY4" fmla="*/ 670724 h 4834151"/>
              <a:gd name="connsiteX5" fmla="*/ 4039169 w 4039169"/>
              <a:gd name="connsiteY5" fmla="*/ 4316043 h 4834151"/>
              <a:gd name="connsiteX6" fmla="*/ 3887419 w 4039169"/>
              <a:gd name="connsiteY6" fmla="*/ 4682401 h 4834151"/>
              <a:gd name="connsiteX7" fmla="*/ 3521061 w 4039169"/>
              <a:gd name="connsiteY7" fmla="*/ 4834151 h 4834151"/>
              <a:gd name="connsiteX8" fmla="*/ 586493 w 4039169"/>
              <a:gd name="connsiteY8" fmla="*/ 4834151 h 4834151"/>
              <a:gd name="connsiteX9" fmla="*/ 220135 w 4039169"/>
              <a:gd name="connsiteY9" fmla="*/ 4682400 h 4834151"/>
              <a:gd name="connsiteX10" fmla="*/ 68385 w 4039169"/>
              <a:gd name="connsiteY10" fmla="*/ 4316042 h 4834151"/>
              <a:gd name="connsiteX11" fmla="*/ 68385 w 4039169"/>
              <a:gd name="connsiteY11" fmla="*/ 670723 h 4834151"/>
              <a:gd name="connsiteX0" fmla="*/ 102293 w 4073077"/>
              <a:gd name="connsiteY0" fmla="*/ 670723 h 4834151"/>
              <a:gd name="connsiteX1" fmla="*/ 620402 w 4073077"/>
              <a:gd name="connsiteY1" fmla="*/ 152615 h 4834151"/>
              <a:gd name="connsiteX2" fmla="*/ 3554969 w 4073077"/>
              <a:gd name="connsiteY2" fmla="*/ 152615 h 4834151"/>
              <a:gd name="connsiteX3" fmla="*/ 3921327 w 4073077"/>
              <a:gd name="connsiteY3" fmla="*/ 304366 h 4834151"/>
              <a:gd name="connsiteX4" fmla="*/ 4073077 w 4073077"/>
              <a:gd name="connsiteY4" fmla="*/ 670724 h 4834151"/>
              <a:gd name="connsiteX5" fmla="*/ 4073077 w 4073077"/>
              <a:gd name="connsiteY5" fmla="*/ 4316043 h 4834151"/>
              <a:gd name="connsiteX6" fmla="*/ 3921327 w 4073077"/>
              <a:gd name="connsiteY6" fmla="*/ 4682401 h 4834151"/>
              <a:gd name="connsiteX7" fmla="*/ 3554969 w 4073077"/>
              <a:gd name="connsiteY7" fmla="*/ 4834151 h 4834151"/>
              <a:gd name="connsiteX8" fmla="*/ 620401 w 4073077"/>
              <a:gd name="connsiteY8" fmla="*/ 4834151 h 4834151"/>
              <a:gd name="connsiteX9" fmla="*/ 254043 w 4073077"/>
              <a:gd name="connsiteY9" fmla="*/ 4682400 h 4834151"/>
              <a:gd name="connsiteX10" fmla="*/ 102293 w 4073077"/>
              <a:gd name="connsiteY10" fmla="*/ 4316042 h 4834151"/>
              <a:gd name="connsiteX11" fmla="*/ 102293 w 4073077"/>
              <a:gd name="connsiteY11" fmla="*/ 670723 h 4834151"/>
              <a:gd name="connsiteX0" fmla="*/ 71813 w 4042597"/>
              <a:gd name="connsiteY0" fmla="*/ 670723 h 4834151"/>
              <a:gd name="connsiteX1" fmla="*/ 589922 w 4042597"/>
              <a:gd name="connsiteY1" fmla="*/ 152615 h 4834151"/>
              <a:gd name="connsiteX2" fmla="*/ 3524489 w 4042597"/>
              <a:gd name="connsiteY2" fmla="*/ 152615 h 4834151"/>
              <a:gd name="connsiteX3" fmla="*/ 3890847 w 4042597"/>
              <a:gd name="connsiteY3" fmla="*/ 304366 h 4834151"/>
              <a:gd name="connsiteX4" fmla="*/ 4042597 w 4042597"/>
              <a:gd name="connsiteY4" fmla="*/ 670724 h 4834151"/>
              <a:gd name="connsiteX5" fmla="*/ 4042597 w 4042597"/>
              <a:gd name="connsiteY5" fmla="*/ 4316043 h 4834151"/>
              <a:gd name="connsiteX6" fmla="*/ 3890847 w 4042597"/>
              <a:gd name="connsiteY6" fmla="*/ 4682401 h 4834151"/>
              <a:gd name="connsiteX7" fmla="*/ 3524489 w 4042597"/>
              <a:gd name="connsiteY7" fmla="*/ 4834151 h 4834151"/>
              <a:gd name="connsiteX8" fmla="*/ 589921 w 4042597"/>
              <a:gd name="connsiteY8" fmla="*/ 4834151 h 4834151"/>
              <a:gd name="connsiteX9" fmla="*/ 223563 w 4042597"/>
              <a:gd name="connsiteY9" fmla="*/ 4682400 h 4834151"/>
              <a:gd name="connsiteX10" fmla="*/ 71813 w 4042597"/>
              <a:gd name="connsiteY10" fmla="*/ 4316042 h 4834151"/>
              <a:gd name="connsiteX11" fmla="*/ 71813 w 4042597"/>
              <a:gd name="connsiteY11" fmla="*/ 670723 h 4834151"/>
              <a:gd name="connsiteX0" fmla="*/ 82861 w 4053645"/>
              <a:gd name="connsiteY0" fmla="*/ 670723 h 4834151"/>
              <a:gd name="connsiteX1" fmla="*/ 600970 w 4053645"/>
              <a:gd name="connsiteY1" fmla="*/ 152615 h 4834151"/>
              <a:gd name="connsiteX2" fmla="*/ 3535537 w 4053645"/>
              <a:gd name="connsiteY2" fmla="*/ 152615 h 4834151"/>
              <a:gd name="connsiteX3" fmla="*/ 3901895 w 4053645"/>
              <a:gd name="connsiteY3" fmla="*/ 304366 h 4834151"/>
              <a:gd name="connsiteX4" fmla="*/ 4053645 w 4053645"/>
              <a:gd name="connsiteY4" fmla="*/ 670724 h 4834151"/>
              <a:gd name="connsiteX5" fmla="*/ 4053645 w 4053645"/>
              <a:gd name="connsiteY5" fmla="*/ 4316043 h 4834151"/>
              <a:gd name="connsiteX6" fmla="*/ 3901895 w 4053645"/>
              <a:gd name="connsiteY6" fmla="*/ 4682401 h 4834151"/>
              <a:gd name="connsiteX7" fmla="*/ 3535537 w 4053645"/>
              <a:gd name="connsiteY7" fmla="*/ 4834151 h 4834151"/>
              <a:gd name="connsiteX8" fmla="*/ 600969 w 4053645"/>
              <a:gd name="connsiteY8" fmla="*/ 4834151 h 4834151"/>
              <a:gd name="connsiteX9" fmla="*/ 234611 w 4053645"/>
              <a:gd name="connsiteY9" fmla="*/ 4682400 h 4834151"/>
              <a:gd name="connsiteX10" fmla="*/ 82861 w 4053645"/>
              <a:gd name="connsiteY10" fmla="*/ 4316042 h 4834151"/>
              <a:gd name="connsiteX11" fmla="*/ 82861 w 4053645"/>
              <a:gd name="connsiteY11" fmla="*/ 670723 h 4834151"/>
              <a:gd name="connsiteX0" fmla="*/ 55809 w 4026593"/>
              <a:gd name="connsiteY0" fmla="*/ 670723 h 4834151"/>
              <a:gd name="connsiteX1" fmla="*/ 573918 w 4026593"/>
              <a:gd name="connsiteY1" fmla="*/ 152615 h 4834151"/>
              <a:gd name="connsiteX2" fmla="*/ 3508485 w 4026593"/>
              <a:gd name="connsiteY2" fmla="*/ 152615 h 4834151"/>
              <a:gd name="connsiteX3" fmla="*/ 3874843 w 4026593"/>
              <a:gd name="connsiteY3" fmla="*/ 304366 h 4834151"/>
              <a:gd name="connsiteX4" fmla="*/ 4026593 w 4026593"/>
              <a:gd name="connsiteY4" fmla="*/ 670724 h 4834151"/>
              <a:gd name="connsiteX5" fmla="*/ 4026593 w 4026593"/>
              <a:gd name="connsiteY5" fmla="*/ 4316043 h 4834151"/>
              <a:gd name="connsiteX6" fmla="*/ 3874843 w 4026593"/>
              <a:gd name="connsiteY6" fmla="*/ 4682401 h 4834151"/>
              <a:gd name="connsiteX7" fmla="*/ 3508485 w 4026593"/>
              <a:gd name="connsiteY7" fmla="*/ 4834151 h 4834151"/>
              <a:gd name="connsiteX8" fmla="*/ 573917 w 4026593"/>
              <a:gd name="connsiteY8" fmla="*/ 4834151 h 4834151"/>
              <a:gd name="connsiteX9" fmla="*/ 207559 w 4026593"/>
              <a:gd name="connsiteY9" fmla="*/ 4682400 h 4834151"/>
              <a:gd name="connsiteX10" fmla="*/ 55809 w 4026593"/>
              <a:gd name="connsiteY10" fmla="*/ 4316042 h 4834151"/>
              <a:gd name="connsiteX11" fmla="*/ 55809 w 4026593"/>
              <a:gd name="connsiteY11" fmla="*/ 670723 h 4834151"/>
              <a:gd name="connsiteX0" fmla="*/ 93527 w 4064311"/>
              <a:gd name="connsiteY0" fmla="*/ 670723 h 4834151"/>
              <a:gd name="connsiteX1" fmla="*/ 611636 w 4064311"/>
              <a:gd name="connsiteY1" fmla="*/ 152615 h 4834151"/>
              <a:gd name="connsiteX2" fmla="*/ 3546203 w 4064311"/>
              <a:gd name="connsiteY2" fmla="*/ 152615 h 4834151"/>
              <a:gd name="connsiteX3" fmla="*/ 3912561 w 4064311"/>
              <a:gd name="connsiteY3" fmla="*/ 304366 h 4834151"/>
              <a:gd name="connsiteX4" fmla="*/ 4064311 w 4064311"/>
              <a:gd name="connsiteY4" fmla="*/ 670724 h 4834151"/>
              <a:gd name="connsiteX5" fmla="*/ 4064311 w 4064311"/>
              <a:gd name="connsiteY5" fmla="*/ 4316043 h 4834151"/>
              <a:gd name="connsiteX6" fmla="*/ 3912561 w 4064311"/>
              <a:gd name="connsiteY6" fmla="*/ 4682401 h 4834151"/>
              <a:gd name="connsiteX7" fmla="*/ 3546203 w 4064311"/>
              <a:gd name="connsiteY7" fmla="*/ 4834151 h 4834151"/>
              <a:gd name="connsiteX8" fmla="*/ 611635 w 4064311"/>
              <a:gd name="connsiteY8" fmla="*/ 4834151 h 4834151"/>
              <a:gd name="connsiteX9" fmla="*/ 245277 w 4064311"/>
              <a:gd name="connsiteY9" fmla="*/ 4682400 h 4834151"/>
              <a:gd name="connsiteX10" fmla="*/ 93527 w 4064311"/>
              <a:gd name="connsiteY10" fmla="*/ 4316042 h 4834151"/>
              <a:gd name="connsiteX11" fmla="*/ 93527 w 4064311"/>
              <a:gd name="connsiteY11" fmla="*/ 670723 h 4834151"/>
              <a:gd name="connsiteX0" fmla="*/ 59237 w 4030021"/>
              <a:gd name="connsiteY0" fmla="*/ 670723 h 4834151"/>
              <a:gd name="connsiteX1" fmla="*/ 577346 w 4030021"/>
              <a:gd name="connsiteY1" fmla="*/ 152615 h 4834151"/>
              <a:gd name="connsiteX2" fmla="*/ 3511913 w 4030021"/>
              <a:gd name="connsiteY2" fmla="*/ 152615 h 4834151"/>
              <a:gd name="connsiteX3" fmla="*/ 3878271 w 4030021"/>
              <a:gd name="connsiteY3" fmla="*/ 304366 h 4834151"/>
              <a:gd name="connsiteX4" fmla="*/ 4030021 w 4030021"/>
              <a:gd name="connsiteY4" fmla="*/ 670724 h 4834151"/>
              <a:gd name="connsiteX5" fmla="*/ 4030021 w 4030021"/>
              <a:gd name="connsiteY5" fmla="*/ 4316043 h 4834151"/>
              <a:gd name="connsiteX6" fmla="*/ 3878271 w 4030021"/>
              <a:gd name="connsiteY6" fmla="*/ 4682401 h 4834151"/>
              <a:gd name="connsiteX7" fmla="*/ 3511913 w 4030021"/>
              <a:gd name="connsiteY7" fmla="*/ 4834151 h 4834151"/>
              <a:gd name="connsiteX8" fmla="*/ 577345 w 4030021"/>
              <a:gd name="connsiteY8" fmla="*/ 4834151 h 4834151"/>
              <a:gd name="connsiteX9" fmla="*/ 210987 w 4030021"/>
              <a:gd name="connsiteY9" fmla="*/ 4682400 h 4834151"/>
              <a:gd name="connsiteX10" fmla="*/ 59237 w 4030021"/>
              <a:gd name="connsiteY10" fmla="*/ 4316042 h 4834151"/>
              <a:gd name="connsiteX11" fmla="*/ 59237 w 4030021"/>
              <a:gd name="connsiteY11" fmla="*/ 670723 h 4834151"/>
              <a:gd name="connsiteX0" fmla="*/ 89335 w 4060119"/>
              <a:gd name="connsiteY0" fmla="*/ 670723 h 4834151"/>
              <a:gd name="connsiteX1" fmla="*/ 607444 w 4060119"/>
              <a:gd name="connsiteY1" fmla="*/ 152615 h 4834151"/>
              <a:gd name="connsiteX2" fmla="*/ 3542011 w 4060119"/>
              <a:gd name="connsiteY2" fmla="*/ 152615 h 4834151"/>
              <a:gd name="connsiteX3" fmla="*/ 3908369 w 4060119"/>
              <a:gd name="connsiteY3" fmla="*/ 304366 h 4834151"/>
              <a:gd name="connsiteX4" fmla="*/ 4060119 w 4060119"/>
              <a:gd name="connsiteY4" fmla="*/ 670724 h 4834151"/>
              <a:gd name="connsiteX5" fmla="*/ 4060119 w 4060119"/>
              <a:gd name="connsiteY5" fmla="*/ 4316043 h 4834151"/>
              <a:gd name="connsiteX6" fmla="*/ 3908369 w 4060119"/>
              <a:gd name="connsiteY6" fmla="*/ 4682401 h 4834151"/>
              <a:gd name="connsiteX7" fmla="*/ 3542011 w 4060119"/>
              <a:gd name="connsiteY7" fmla="*/ 4834151 h 4834151"/>
              <a:gd name="connsiteX8" fmla="*/ 607443 w 4060119"/>
              <a:gd name="connsiteY8" fmla="*/ 4834151 h 4834151"/>
              <a:gd name="connsiteX9" fmla="*/ 241085 w 4060119"/>
              <a:gd name="connsiteY9" fmla="*/ 4682400 h 4834151"/>
              <a:gd name="connsiteX10" fmla="*/ 89335 w 4060119"/>
              <a:gd name="connsiteY10" fmla="*/ 4316042 h 4834151"/>
              <a:gd name="connsiteX11" fmla="*/ 89335 w 4060119"/>
              <a:gd name="connsiteY11" fmla="*/ 670723 h 4834151"/>
              <a:gd name="connsiteX0" fmla="*/ 89335 w 4060119"/>
              <a:gd name="connsiteY0" fmla="*/ 685611 h 4849039"/>
              <a:gd name="connsiteX1" fmla="*/ 607444 w 4060119"/>
              <a:gd name="connsiteY1" fmla="*/ 167503 h 4849039"/>
              <a:gd name="connsiteX2" fmla="*/ 3542011 w 4060119"/>
              <a:gd name="connsiteY2" fmla="*/ 167503 h 4849039"/>
              <a:gd name="connsiteX3" fmla="*/ 3908369 w 4060119"/>
              <a:gd name="connsiteY3" fmla="*/ 319254 h 4849039"/>
              <a:gd name="connsiteX4" fmla="*/ 4060119 w 4060119"/>
              <a:gd name="connsiteY4" fmla="*/ 685612 h 4849039"/>
              <a:gd name="connsiteX5" fmla="*/ 4060119 w 4060119"/>
              <a:gd name="connsiteY5" fmla="*/ 4330931 h 4849039"/>
              <a:gd name="connsiteX6" fmla="*/ 3908369 w 4060119"/>
              <a:gd name="connsiteY6" fmla="*/ 4697289 h 4849039"/>
              <a:gd name="connsiteX7" fmla="*/ 3542011 w 4060119"/>
              <a:gd name="connsiteY7" fmla="*/ 4849039 h 4849039"/>
              <a:gd name="connsiteX8" fmla="*/ 607443 w 4060119"/>
              <a:gd name="connsiteY8" fmla="*/ 4849039 h 4849039"/>
              <a:gd name="connsiteX9" fmla="*/ 241085 w 4060119"/>
              <a:gd name="connsiteY9" fmla="*/ 4697288 h 4849039"/>
              <a:gd name="connsiteX10" fmla="*/ 89335 w 4060119"/>
              <a:gd name="connsiteY10" fmla="*/ 4330930 h 4849039"/>
              <a:gd name="connsiteX11" fmla="*/ 89335 w 4060119"/>
              <a:gd name="connsiteY11" fmla="*/ 685611 h 4849039"/>
              <a:gd name="connsiteX0" fmla="*/ 100447 w 4060119"/>
              <a:gd name="connsiteY0" fmla="*/ 685611 h 5222660"/>
              <a:gd name="connsiteX1" fmla="*/ 607444 w 4060119"/>
              <a:gd name="connsiteY1" fmla="*/ 541124 h 5222660"/>
              <a:gd name="connsiteX2" fmla="*/ 3542011 w 4060119"/>
              <a:gd name="connsiteY2" fmla="*/ 541124 h 5222660"/>
              <a:gd name="connsiteX3" fmla="*/ 3908369 w 4060119"/>
              <a:gd name="connsiteY3" fmla="*/ 692875 h 5222660"/>
              <a:gd name="connsiteX4" fmla="*/ 4060119 w 4060119"/>
              <a:gd name="connsiteY4" fmla="*/ 1059233 h 5222660"/>
              <a:gd name="connsiteX5" fmla="*/ 4060119 w 4060119"/>
              <a:gd name="connsiteY5" fmla="*/ 4704552 h 5222660"/>
              <a:gd name="connsiteX6" fmla="*/ 3908369 w 4060119"/>
              <a:gd name="connsiteY6" fmla="*/ 5070910 h 5222660"/>
              <a:gd name="connsiteX7" fmla="*/ 3542011 w 4060119"/>
              <a:gd name="connsiteY7" fmla="*/ 5222660 h 5222660"/>
              <a:gd name="connsiteX8" fmla="*/ 607443 w 4060119"/>
              <a:gd name="connsiteY8" fmla="*/ 5222660 h 5222660"/>
              <a:gd name="connsiteX9" fmla="*/ 241085 w 4060119"/>
              <a:gd name="connsiteY9" fmla="*/ 5070909 h 5222660"/>
              <a:gd name="connsiteX10" fmla="*/ 89335 w 4060119"/>
              <a:gd name="connsiteY10" fmla="*/ 4704551 h 5222660"/>
              <a:gd name="connsiteX11" fmla="*/ 100447 w 4060119"/>
              <a:gd name="connsiteY11" fmla="*/ 685611 h 5222660"/>
              <a:gd name="connsiteX0" fmla="*/ 100447 w 4060119"/>
              <a:gd name="connsiteY0" fmla="*/ 333221 h 4870270"/>
              <a:gd name="connsiteX1" fmla="*/ 607444 w 4060119"/>
              <a:gd name="connsiteY1" fmla="*/ 188734 h 4870270"/>
              <a:gd name="connsiteX2" fmla="*/ 3542011 w 4060119"/>
              <a:gd name="connsiteY2" fmla="*/ 188734 h 4870270"/>
              <a:gd name="connsiteX3" fmla="*/ 3908369 w 4060119"/>
              <a:gd name="connsiteY3" fmla="*/ 340485 h 4870270"/>
              <a:gd name="connsiteX4" fmla="*/ 4060119 w 4060119"/>
              <a:gd name="connsiteY4" fmla="*/ 706843 h 4870270"/>
              <a:gd name="connsiteX5" fmla="*/ 4060119 w 4060119"/>
              <a:gd name="connsiteY5" fmla="*/ 4352162 h 4870270"/>
              <a:gd name="connsiteX6" fmla="*/ 3908369 w 4060119"/>
              <a:gd name="connsiteY6" fmla="*/ 4718520 h 4870270"/>
              <a:gd name="connsiteX7" fmla="*/ 3542011 w 4060119"/>
              <a:gd name="connsiteY7" fmla="*/ 4870270 h 4870270"/>
              <a:gd name="connsiteX8" fmla="*/ 607443 w 4060119"/>
              <a:gd name="connsiteY8" fmla="*/ 4870270 h 4870270"/>
              <a:gd name="connsiteX9" fmla="*/ 241085 w 4060119"/>
              <a:gd name="connsiteY9" fmla="*/ 4718519 h 4870270"/>
              <a:gd name="connsiteX10" fmla="*/ 89335 w 4060119"/>
              <a:gd name="connsiteY10" fmla="*/ 4352161 h 4870270"/>
              <a:gd name="connsiteX11" fmla="*/ 100447 w 4060119"/>
              <a:gd name="connsiteY11" fmla="*/ 333221 h 4870270"/>
              <a:gd name="connsiteX0" fmla="*/ 100447 w 4060119"/>
              <a:gd name="connsiteY0" fmla="*/ 169421 h 4706470"/>
              <a:gd name="connsiteX1" fmla="*/ 607444 w 4060119"/>
              <a:gd name="connsiteY1" fmla="*/ 24934 h 4706470"/>
              <a:gd name="connsiteX2" fmla="*/ 3542011 w 4060119"/>
              <a:gd name="connsiteY2" fmla="*/ 24934 h 4706470"/>
              <a:gd name="connsiteX3" fmla="*/ 3908369 w 4060119"/>
              <a:gd name="connsiteY3" fmla="*/ 176685 h 4706470"/>
              <a:gd name="connsiteX4" fmla="*/ 4060119 w 4060119"/>
              <a:gd name="connsiteY4" fmla="*/ 543043 h 4706470"/>
              <a:gd name="connsiteX5" fmla="*/ 4060119 w 4060119"/>
              <a:gd name="connsiteY5" fmla="*/ 4188362 h 4706470"/>
              <a:gd name="connsiteX6" fmla="*/ 3908369 w 4060119"/>
              <a:gd name="connsiteY6" fmla="*/ 4554720 h 4706470"/>
              <a:gd name="connsiteX7" fmla="*/ 3542011 w 4060119"/>
              <a:gd name="connsiteY7" fmla="*/ 4706470 h 4706470"/>
              <a:gd name="connsiteX8" fmla="*/ 607443 w 4060119"/>
              <a:gd name="connsiteY8" fmla="*/ 4706470 h 4706470"/>
              <a:gd name="connsiteX9" fmla="*/ 241085 w 4060119"/>
              <a:gd name="connsiteY9" fmla="*/ 4554719 h 4706470"/>
              <a:gd name="connsiteX10" fmla="*/ 89335 w 4060119"/>
              <a:gd name="connsiteY10" fmla="*/ 4188361 h 4706470"/>
              <a:gd name="connsiteX11" fmla="*/ 100447 w 4060119"/>
              <a:gd name="connsiteY11" fmla="*/ 169421 h 4706470"/>
              <a:gd name="connsiteX0" fmla="*/ 100447 w 4060119"/>
              <a:gd name="connsiteY0" fmla="*/ 244034 h 4781083"/>
              <a:gd name="connsiteX1" fmla="*/ 607444 w 4060119"/>
              <a:gd name="connsiteY1" fmla="*/ 99547 h 4781083"/>
              <a:gd name="connsiteX2" fmla="*/ 3542011 w 4060119"/>
              <a:gd name="connsiteY2" fmla="*/ 99547 h 4781083"/>
              <a:gd name="connsiteX3" fmla="*/ 3908369 w 4060119"/>
              <a:gd name="connsiteY3" fmla="*/ 251298 h 4781083"/>
              <a:gd name="connsiteX4" fmla="*/ 4060119 w 4060119"/>
              <a:gd name="connsiteY4" fmla="*/ 617656 h 4781083"/>
              <a:gd name="connsiteX5" fmla="*/ 4060119 w 4060119"/>
              <a:gd name="connsiteY5" fmla="*/ 4262975 h 4781083"/>
              <a:gd name="connsiteX6" fmla="*/ 3908369 w 4060119"/>
              <a:gd name="connsiteY6" fmla="*/ 4629333 h 4781083"/>
              <a:gd name="connsiteX7" fmla="*/ 3542011 w 4060119"/>
              <a:gd name="connsiteY7" fmla="*/ 4781083 h 4781083"/>
              <a:gd name="connsiteX8" fmla="*/ 607443 w 4060119"/>
              <a:gd name="connsiteY8" fmla="*/ 4781083 h 4781083"/>
              <a:gd name="connsiteX9" fmla="*/ 241085 w 4060119"/>
              <a:gd name="connsiteY9" fmla="*/ 4629332 h 4781083"/>
              <a:gd name="connsiteX10" fmla="*/ 89335 w 4060119"/>
              <a:gd name="connsiteY10" fmla="*/ 4262974 h 4781083"/>
              <a:gd name="connsiteX11" fmla="*/ 100447 w 4060119"/>
              <a:gd name="connsiteY11" fmla="*/ 244034 h 4781083"/>
              <a:gd name="connsiteX0" fmla="*/ 100447 w 4060119"/>
              <a:gd name="connsiteY0" fmla="*/ 244034 h 4781083"/>
              <a:gd name="connsiteX1" fmla="*/ 607444 w 4060119"/>
              <a:gd name="connsiteY1" fmla="*/ 99547 h 4781083"/>
              <a:gd name="connsiteX2" fmla="*/ 3542011 w 4060119"/>
              <a:gd name="connsiteY2" fmla="*/ 99547 h 4781083"/>
              <a:gd name="connsiteX3" fmla="*/ 3908369 w 4060119"/>
              <a:gd name="connsiteY3" fmla="*/ 251298 h 4781083"/>
              <a:gd name="connsiteX4" fmla="*/ 4060119 w 4060119"/>
              <a:gd name="connsiteY4" fmla="*/ 617656 h 4781083"/>
              <a:gd name="connsiteX5" fmla="*/ 4060119 w 4060119"/>
              <a:gd name="connsiteY5" fmla="*/ 4262975 h 4781083"/>
              <a:gd name="connsiteX6" fmla="*/ 3908369 w 4060119"/>
              <a:gd name="connsiteY6" fmla="*/ 4629333 h 4781083"/>
              <a:gd name="connsiteX7" fmla="*/ 3542011 w 4060119"/>
              <a:gd name="connsiteY7" fmla="*/ 4781083 h 4781083"/>
              <a:gd name="connsiteX8" fmla="*/ 607443 w 4060119"/>
              <a:gd name="connsiteY8" fmla="*/ 4781083 h 4781083"/>
              <a:gd name="connsiteX9" fmla="*/ 241085 w 4060119"/>
              <a:gd name="connsiteY9" fmla="*/ 4629332 h 4781083"/>
              <a:gd name="connsiteX10" fmla="*/ 89335 w 4060119"/>
              <a:gd name="connsiteY10" fmla="*/ 4262974 h 4781083"/>
              <a:gd name="connsiteX11" fmla="*/ 100447 w 4060119"/>
              <a:gd name="connsiteY11" fmla="*/ 244034 h 4781083"/>
              <a:gd name="connsiteX0" fmla="*/ 12817 w 3972489"/>
              <a:gd name="connsiteY0" fmla="*/ 244034 h 4781083"/>
              <a:gd name="connsiteX1" fmla="*/ 519814 w 3972489"/>
              <a:gd name="connsiteY1" fmla="*/ 99547 h 4781083"/>
              <a:gd name="connsiteX2" fmla="*/ 3454381 w 3972489"/>
              <a:gd name="connsiteY2" fmla="*/ 99547 h 4781083"/>
              <a:gd name="connsiteX3" fmla="*/ 3820739 w 3972489"/>
              <a:gd name="connsiteY3" fmla="*/ 251298 h 4781083"/>
              <a:gd name="connsiteX4" fmla="*/ 3972489 w 3972489"/>
              <a:gd name="connsiteY4" fmla="*/ 617656 h 4781083"/>
              <a:gd name="connsiteX5" fmla="*/ 3972489 w 3972489"/>
              <a:gd name="connsiteY5" fmla="*/ 4262975 h 4781083"/>
              <a:gd name="connsiteX6" fmla="*/ 3820739 w 3972489"/>
              <a:gd name="connsiteY6" fmla="*/ 4629333 h 4781083"/>
              <a:gd name="connsiteX7" fmla="*/ 3454381 w 3972489"/>
              <a:gd name="connsiteY7" fmla="*/ 4781083 h 4781083"/>
              <a:gd name="connsiteX8" fmla="*/ 519813 w 3972489"/>
              <a:gd name="connsiteY8" fmla="*/ 4781083 h 4781083"/>
              <a:gd name="connsiteX9" fmla="*/ 153455 w 3972489"/>
              <a:gd name="connsiteY9" fmla="*/ 4629332 h 4781083"/>
              <a:gd name="connsiteX10" fmla="*/ 1705 w 3972489"/>
              <a:gd name="connsiteY10" fmla="*/ 4262974 h 4781083"/>
              <a:gd name="connsiteX11" fmla="*/ 12817 w 3972489"/>
              <a:gd name="connsiteY11" fmla="*/ 244034 h 4781083"/>
              <a:gd name="connsiteX0" fmla="*/ 12817 w 3972489"/>
              <a:gd name="connsiteY0" fmla="*/ 212820 h 4749869"/>
              <a:gd name="connsiteX1" fmla="*/ 519814 w 3972489"/>
              <a:gd name="connsiteY1" fmla="*/ 68333 h 4749869"/>
              <a:gd name="connsiteX2" fmla="*/ 3454381 w 3972489"/>
              <a:gd name="connsiteY2" fmla="*/ 68333 h 4749869"/>
              <a:gd name="connsiteX3" fmla="*/ 3820739 w 3972489"/>
              <a:gd name="connsiteY3" fmla="*/ 220084 h 4749869"/>
              <a:gd name="connsiteX4" fmla="*/ 3972489 w 3972489"/>
              <a:gd name="connsiteY4" fmla="*/ 586442 h 4749869"/>
              <a:gd name="connsiteX5" fmla="*/ 3972489 w 3972489"/>
              <a:gd name="connsiteY5" fmla="*/ 4231761 h 4749869"/>
              <a:gd name="connsiteX6" fmla="*/ 3820739 w 3972489"/>
              <a:gd name="connsiteY6" fmla="*/ 4598119 h 4749869"/>
              <a:gd name="connsiteX7" fmla="*/ 3454381 w 3972489"/>
              <a:gd name="connsiteY7" fmla="*/ 4749869 h 4749869"/>
              <a:gd name="connsiteX8" fmla="*/ 519813 w 3972489"/>
              <a:gd name="connsiteY8" fmla="*/ 4749869 h 4749869"/>
              <a:gd name="connsiteX9" fmla="*/ 153455 w 3972489"/>
              <a:gd name="connsiteY9" fmla="*/ 4598118 h 4749869"/>
              <a:gd name="connsiteX10" fmla="*/ 1705 w 3972489"/>
              <a:gd name="connsiteY10" fmla="*/ 4231760 h 4749869"/>
              <a:gd name="connsiteX11" fmla="*/ 12817 w 3972489"/>
              <a:gd name="connsiteY11" fmla="*/ 212820 h 4749869"/>
              <a:gd name="connsiteX0" fmla="*/ 12817 w 3972489"/>
              <a:gd name="connsiteY0" fmla="*/ 212820 h 4894355"/>
              <a:gd name="connsiteX1" fmla="*/ 519814 w 3972489"/>
              <a:gd name="connsiteY1" fmla="*/ 212819 h 4894355"/>
              <a:gd name="connsiteX2" fmla="*/ 3454381 w 3972489"/>
              <a:gd name="connsiteY2" fmla="*/ 212819 h 4894355"/>
              <a:gd name="connsiteX3" fmla="*/ 3820739 w 3972489"/>
              <a:gd name="connsiteY3" fmla="*/ 364570 h 4894355"/>
              <a:gd name="connsiteX4" fmla="*/ 3972489 w 3972489"/>
              <a:gd name="connsiteY4" fmla="*/ 730928 h 4894355"/>
              <a:gd name="connsiteX5" fmla="*/ 3972489 w 3972489"/>
              <a:gd name="connsiteY5" fmla="*/ 4376247 h 4894355"/>
              <a:gd name="connsiteX6" fmla="*/ 3820739 w 3972489"/>
              <a:gd name="connsiteY6" fmla="*/ 4742605 h 4894355"/>
              <a:gd name="connsiteX7" fmla="*/ 3454381 w 3972489"/>
              <a:gd name="connsiteY7" fmla="*/ 4894355 h 4894355"/>
              <a:gd name="connsiteX8" fmla="*/ 519813 w 3972489"/>
              <a:gd name="connsiteY8" fmla="*/ 4894355 h 4894355"/>
              <a:gd name="connsiteX9" fmla="*/ 153455 w 3972489"/>
              <a:gd name="connsiteY9" fmla="*/ 4742604 h 4894355"/>
              <a:gd name="connsiteX10" fmla="*/ 1705 w 3972489"/>
              <a:gd name="connsiteY10" fmla="*/ 4376246 h 4894355"/>
              <a:gd name="connsiteX11" fmla="*/ 12817 w 3972489"/>
              <a:gd name="connsiteY11" fmla="*/ 212820 h 4894355"/>
              <a:gd name="connsiteX0" fmla="*/ 12817 w 3972489"/>
              <a:gd name="connsiteY0" fmla="*/ 1 h 4681536"/>
              <a:gd name="connsiteX1" fmla="*/ 519814 w 3972489"/>
              <a:gd name="connsiteY1" fmla="*/ 0 h 4681536"/>
              <a:gd name="connsiteX2" fmla="*/ 3454381 w 3972489"/>
              <a:gd name="connsiteY2" fmla="*/ 0 h 4681536"/>
              <a:gd name="connsiteX3" fmla="*/ 3820739 w 3972489"/>
              <a:gd name="connsiteY3" fmla="*/ 151751 h 4681536"/>
              <a:gd name="connsiteX4" fmla="*/ 3972489 w 3972489"/>
              <a:gd name="connsiteY4" fmla="*/ 518109 h 4681536"/>
              <a:gd name="connsiteX5" fmla="*/ 3972489 w 3972489"/>
              <a:gd name="connsiteY5" fmla="*/ 4163428 h 4681536"/>
              <a:gd name="connsiteX6" fmla="*/ 3820739 w 3972489"/>
              <a:gd name="connsiteY6" fmla="*/ 4529786 h 4681536"/>
              <a:gd name="connsiteX7" fmla="*/ 3454381 w 3972489"/>
              <a:gd name="connsiteY7" fmla="*/ 4681536 h 4681536"/>
              <a:gd name="connsiteX8" fmla="*/ 519813 w 3972489"/>
              <a:gd name="connsiteY8" fmla="*/ 4681536 h 4681536"/>
              <a:gd name="connsiteX9" fmla="*/ 153455 w 3972489"/>
              <a:gd name="connsiteY9" fmla="*/ 4529785 h 4681536"/>
              <a:gd name="connsiteX10" fmla="*/ 1705 w 3972489"/>
              <a:gd name="connsiteY10" fmla="*/ 4163427 h 4681536"/>
              <a:gd name="connsiteX11" fmla="*/ 12817 w 3972489"/>
              <a:gd name="connsiteY11" fmla="*/ 1 h 4681536"/>
              <a:gd name="connsiteX0" fmla="*/ 519814 w 4479486"/>
              <a:gd name="connsiteY0" fmla="*/ 1 h 4681536"/>
              <a:gd name="connsiteX1" fmla="*/ 519814 w 4479486"/>
              <a:gd name="connsiteY1" fmla="*/ 0 h 4681536"/>
              <a:gd name="connsiteX2" fmla="*/ 3961378 w 4479486"/>
              <a:gd name="connsiteY2" fmla="*/ 0 h 4681536"/>
              <a:gd name="connsiteX3" fmla="*/ 4327736 w 4479486"/>
              <a:gd name="connsiteY3" fmla="*/ 151751 h 4681536"/>
              <a:gd name="connsiteX4" fmla="*/ 4479486 w 4479486"/>
              <a:gd name="connsiteY4" fmla="*/ 518109 h 4681536"/>
              <a:gd name="connsiteX5" fmla="*/ 4479486 w 4479486"/>
              <a:gd name="connsiteY5" fmla="*/ 4163428 h 4681536"/>
              <a:gd name="connsiteX6" fmla="*/ 4327736 w 4479486"/>
              <a:gd name="connsiteY6" fmla="*/ 4529786 h 4681536"/>
              <a:gd name="connsiteX7" fmla="*/ 3961378 w 4479486"/>
              <a:gd name="connsiteY7" fmla="*/ 4681536 h 4681536"/>
              <a:gd name="connsiteX8" fmla="*/ 1026810 w 4479486"/>
              <a:gd name="connsiteY8" fmla="*/ 4681536 h 4681536"/>
              <a:gd name="connsiteX9" fmla="*/ 660452 w 4479486"/>
              <a:gd name="connsiteY9" fmla="*/ 4529785 h 4681536"/>
              <a:gd name="connsiteX10" fmla="*/ 508702 w 4479486"/>
              <a:gd name="connsiteY10" fmla="*/ 4163427 h 4681536"/>
              <a:gd name="connsiteX11" fmla="*/ 519814 w 4479486"/>
              <a:gd name="connsiteY11" fmla="*/ 1 h 4681536"/>
              <a:gd name="connsiteX0" fmla="*/ 591822 w 4479486"/>
              <a:gd name="connsiteY0" fmla="*/ 0 h 4681536"/>
              <a:gd name="connsiteX1" fmla="*/ 519814 w 4479486"/>
              <a:gd name="connsiteY1" fmla="*/ 0 h 4681536"/>
              <a:gd name="connsiteX2" fmla="*/ 3961378 w 4479486"/>
              <a:gd name="connsiteY2" fmla="*/ 0 h 4681536"/>
              <a:gd name="connsiteX3" fmla="*/ 4327736 w 4479486"/>
              <a:gd name="connsiteY3" fmla="*/ 151751 h 4681536"/>
              <a:gd name="connsiteX4" fmla="*/ 4479486 w 4479486"/>
              <a:gd name="connsiteY4" fmla="*/ 518109 h 4681536"/>
              <a:gd name="connsiteX5" fmla="*/ 4479486 w 4479486"/>
              <a:gd name="connsiteY5" fmla="*/ 4163428 h 4681536"/>
              <a:gd name="connsiteX6" fmla="*/ 4327736 w 4479486"/>
              <a:gd name="connsiteY6" fmla="*/ 4529786 h 4681536"/>
              <a:gd name="connsiteX7" fmla="*/ 3961378 w 4479486"/>
              <a:gd name="connsiteY7" fmla="*/ 4681536 h 4681536"/>
              <a:gd name="connsiteX8" fmla="*/ 1026810 w 4479486"/>
              <a:gd name="connsiteY8" fmla="*/ 4681536 h 4681536"/>
              <a:gd name="connsiteX9" fmla="*/ 660452 w 4479486"/>
              <a:gd name="connsiteY9" fmla="*/ 4529785 h 4681536"/>
              <a:gd name="connsiteX10" fmla="*/ 508702 w 4479486"/>
              <a:gd name="connsiteY10" fmla="*/ 4163427 h 4681536"/>
              <a:gd name="connsiteX11" fmla="*/ 591822 w 4479486"/>
              <a:gd name="connsiteY11" fmla="*/ 0 h 4681536"/>
              <a:gd name="connsiteX0" fmla="*/ 11112 w 3970784"/>
              <a:gd name="connsiteY0" fmla="*/ 0 h 4681536"/>
              <a:gd name="connsiteX1" fmla="*/ 11112 w 3970784"/>
              <a:gd name="connsiteY1" fmla="*/ 0 h 4681536"/>
              <a:gd name="connsiteX2" fmla="*/ 3452676 w 3970784"/>
              <a:gd name="connsiteY2" fmla="*/ 0 h 4681536"/>
              <a:gd name="connsiteX3" fmla="*/ 3819034 w 3970784"/>
              <a:gd name="connsiteY3" fmla="*/ 151751 h 4681536"/>
              <a:gd name="connsiteX4" fmla="*/ 3970784 w 3970784"/>
              <a:gd name="connsiteY4" fmla="*/ 518109 h 4681536"/>
              <a:gd name="connsiteX5" fmla="*/ 3970784 w 3970784"/>
              <a:gd name="connsiteY5" fmla="*/ 4163428 h 4681536"/>
              <a:gd name="connsiteX6" fmla="*/ 3819034 w 3970784"/>
              <a:gd name="connsiteY6" fmla="*/ 4529786 h 4681536"/>
              <a:gd name="connsiteX7" fmla="*/ 3452676 w 3970784"/>
              <a:gd name="connsiteY7" fmla="*/ 4681536 h 4681536"/>
              <a:gd name="connsiteX8" fmla="*/ 518108 w 3970784"/>
              <a:gd name="connsiteY8" fmla="*/ 4681536 h 4681536"/>
              <a:gd name="connsiteX9" fmla="*/ 151750 w 3970784"/>
              <a:gd name="connsiteY9" fmla="*/ 4529785 h 4681536"/>
              <a:gd name="connsiteX10" fmla="*/ 0 w 3970784"/>
              <a:gd name="connsiteY10" fmla="*/ 4163427 h 4681536"/>
              <a:gd name="connsiteX11" fmla="*/ 11112 w 3970784"/>
              <a:gd name="connsiteY11" fmla="*/ 0 h 4681536"/>
              <a:gd name="connsiteX0" fmla="*/ 0 w 3970784"/>
              <a:gd name="connsiteY0" fmla="*/ 4163427 h 4681536"/>
              <a:gd name="connsiteX1" fmla="*/ 11112 w 3970784"/>
              <a:gd name="connsiteY1" fmla="*/ 0 h 4681536"/>
              <a:gd name="connsiteX2" fmla="*/ 3452676 w 3970784"/>
              <a:gd name="connsiteY2" fmla="*/ 0 h 4681536"/>
              <a:gd name="connsiteX3" fmla="*/ 3819034 w 3970784"/>
              <a:gd name="connsiteY3" fmla="*/ 151751 h 4681536"/>
              <a:gd name="connsiteX4" fmla="*/ 3970784 w 3970784"/>
              <a:gd name="connsiteY4" fmla="*/ 518109 h 4681536"/>
              <a:gd name="connsiteX5" fmla="*/ 3970784 w 3970784"/>
              <a:gd name="connsiteY5" fmla="*/ 4163428 h 4681536"/>
              <a:gd name="connsiteX6" fmla="*/ 3819034 w 3970784"/>
              <a:gd name="connsiteY6" fmla="*/ 4529786 h 4681536"/>
              <a:gd name="connsiteX7" fmla="*/ 3452676 w 3970784"/>
              <a:gd name="connsiteY7" fmla="*/ 4681536 h 4681536"/>
              <a:gd name="connsiteX8" fmla="*/ 518108 w 3970784"/>
              <a:gd name="connsiteY8" fmla="*/ 4681536 h 4681536"/>
              <a:gd name="connsiteX9" fmla="*/ 151750 w 3970784"/>
              <a:gd name="connsiteY9" fmla="*/ 4529785 h 4681536"/>
              <a:gd name="connsiteX10" fmla="*/ 0 w 3970784"/>
              <a:gd name="connsiteY10" fmla="*/ 4163427 h 468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0784" h="4681536">
                <a:moveTo>
                  <a:pt x="0" y="4163427"/>
                </a:moveTo>
                <a:lnTo>
                  <a:pt x="11112" y="0"/>
                </a:lnTo>
                <a:lnTo>
                  <a:pt x="3452676" y="0"/>
                </a:lnTo>
                <a:cubicBezTo>
                  <a:pt x="3590087" y="0"/>
                  <a:pt x="3721870" y="54587"/>
                  <a:pt x="3819034" y="151751"/>
                </a:cubicBezTo>
                <a:cubicBezTo>
                  <a:pt x="3916198" y="248915"/>
                  <a:pt x="3970784" y="380698"/>
                  <a:pt x="3970784" y="518109"/>
                </a:cubicBezTo>
                <a:lnTo>
                  <a:pt x="3970784" y="4163428"/>
                </a:lnTo>
                <a:cubicBezTo>
                  <a:pt x="3970784" y="4300839"/>
                  <a:pt x="3916198" y="4432622"/>
                  <a:pt x="3819034" y="4529786"/>
                </a:cubicBezTo>
                <a:cubicBezTo>
                  <a:pt x="3721870" y="4626950"/>
                  <a:pt x="3590087" y="4681536"/>
                  <a:pt x="3452676" y="4681536"/>
                </a:cubicBezTo>
                <a:lnTo>
                  <a:pt x="518108" y="4681536"/>
                </a:lnTo>
                <a:cubicBezTo>
                  <a:pt x="380697" y="4681536"/>
                  <a:pt x="248914" y="4626950"/>
                  <a:pt x="151750" y="4529785"/>
                </a:cubicBezTo>
                <a:cubicBezTo>
                  <a:pt x="54586" y="4432621"/>
                  <a:pt x="0" y="4300838"/>
                  <a:pt x="0" y="4163427"/>
                </a:cubicBezTo>
                <a:close/>
              </a:path>
            </a:pathLst>
          </a:custGeom>
          <a:noFill/>
          <a:ln w="19050">
            <a:solidFill>
              <a:schemeClr val="tx2"/>
            </a:solidFill>
          </a:ln>
          <a:extLst/>
        </p:spPr>
        <p:txBody>
          <a:bodyPr vert="horz" wrap="square" lIns="144000" tIns="144000" rIns="144000" bIns="144000" numCol="1" anchor="t" anchorCtr="0" compatLnSpc="1">
            <a:prstTxWarp prst="textNoShape">
              <a:avLst/>
            </a:prstTxWarp>
          </a:bodyPr>
          <a:lstStyle>
            <a:lvl1pPr algn="l" defTabSz="912813" rtl="0" eaLnBrk="0" fontAlgn="base" hangingPunct="0">
              <a:lnSpc>
                <a:spcPct val="90000"/>
              </a:lnSpc>
              <a:spcBef>
                <a:spcPts val="1200"/>
              </a:spcBef>
              <a:spcAft>
                <a:spcPct val="0"/>
              </a:spcAft>
              <a:defRPr sz="1335" kern="1200">
                <a:solidFill>
                  <a:srgbClr val="00B2A9"/>
                </a:solidFill>
                <a:latin typeface="+mn-lt"/>
                <a:ea typeface="+mn-ea"/>
                <a:cs typeface="+mn-cs"/>
              </a:defRPr>
            </a:lvl1pPr>
            <a:lvl2pPr algn="l" defTabSz="912813" rtl="0" eaLnBrk="0" fontAlgn="base" hangingPunct="0">
              <a:lnSpc>
                <a:spcPct val="90000"/>
              </a:lnSpc>
              <a:spcBef>
                <a:spcPts val="600"/>
              </a:spcBef>
              <a:spcAft>
                <a:spcPct val="0"/>
              </a:spcAft>
              <a:buClr>
                <a:schemeClr val="accent1"/>
              </a:buClr>
              <a:buSzPct val="80000"/>
              <a:buFont typeface="Wingdings" panose="05000000000000000000" pitchFamily="2" charset="2"/>
              <a:defRPr sz="1335" kern="1200">
                <a:solidFill>
                  <a:schemeClr val="tx1"/>
                </a:solidFill>
                <a:latin typeface="+mn-lt"/>
                <a:ea typeface="+mn-ea"/>
                <a:cs typeface="+mn-cs"/>
              </a:defRPr>
            </a:lvl2pPr>
            <a:lvl3pPr marL="143998" indent="-143998" algn="l" defTabSz="912813" rtl="0" eaLnBrk="0" fontAlgn="base" hangingPunct="0">
              <a:lnSpc>
                <a:spcPct val="90000"/>
              </a:lnSpc>
              <a:spcBef>
                <a:spcPts val="600"/>
              </a:spcBef>
              <a:spcAft>
                <a:spcPct val="0"/>
              </a:spcAft>
              <a:buClr>
                <a:schemeClr val="accent1"/>
              </a:buClr>
              <a:buSzPct val="70000"/>
              <a:buBlip>
                <a:blip r:embed="rId4"/>
              </a:buBlip>
              <a:defRPr sz="1335" kern="1200">
                <a:solidFill>
                  <a:schemeClr val="tx1"/>
                </a:solidFill>
                <a:latin typeface="+mn-lt"/>
                <a:ea typeface="+mn-ea"/>
                <a:cs typeface="+mn-cs"/>
              </a:defRPr>
            </a:lvl3pPr>
            <a:lvl4pPr marL="647700" indent="-179388" algn="l" defTabSz="912813" rtl="0" eaLnBrk="0" fontAlgn="base" hangingPunct="0">
              <a:lnSpc>
                <a:spcPct val="90000"/>
              </a:lnSpc>
              <a:spcBef>
                <a:spcPts val="600"/>
              </a:spcBef>
              <a:spcAft>
                <a:spcPct val="0"/>
              </a:spcAft>
              <a:buClr>
                <a:schemeClr val="accent1"/>
              </a:buClr>
              <a:buSzPct val="70000"/>
              <a:buBlip>
                <a:blip r:embed="rId4"/>
              </a:buBlip>
              <a:defRPr sz="1401" kern="1200">
                <a:solidFill>
                  <a:schemeClr val="tx1"/>
                </a:solidFill>
                <a:latin typeface="+mn-lt"/>
                <a:ea typeface="+mn-ea"/>
                <a:cs typeface="+mn-cs"/>
              </a:defRPr>
            </a:lvl4pPr>
            <a:lvl5pPr marL="827088" indent="177800" algn="l" defTabSz="912813" rtl="0" eaLnBrk="0" fontAlgn="base" hangingPunct="0">
              <a:lnSpc>
                <a:spcPct val="90000"/>
              </a:lnSpc>
              <a:spcBef>
                <a:spcPts val="300"/>
              </a:spcBef>
              <a:spcAft>
                <a:spcPct val="0"/>
              </a:spcAft>
              <a:buClr>
                <a:schemeClr val="bg2"/>
              </a:buClr>
              <a:buSzPct val="70000"/>
              <a:buBlip>
                <a:blip r:embed="rId5"/>
              </a:buBlip>
              <a:defRPr sz="1401" kern="1200">
                <a:solidFill>
                  <a:schemeClr val="tx1"/>
                </a:solidFill>
                <a:latin typeface="+mn-lt"/>
                <a:ea typeface="+mn-ea"/>
                <a:cs typeface="+mn-cs"/>
              </a:defRPr>
            </a:lvl5pPr>
            <a:lvl6pPr marL="2514569" indent="-228598" algn="l" defTabSz="9143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63" indent="-228598" algn="l" defTabSz="9143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56" indent="-228598" algn="l" defTabSz="9143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52" indent="-228598" algn="l" defTabSz="91438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1800" dirty="0" smtClean="0">
                <a:solidFill>
                  <a:schemeClr val="tx2"/>
                </a:solidFill>
              </a:rPr>
              <a:t>Bonne pratique</a:t>
            </a:r>
          </a:p>
          <a:p>
            <a:r>
              <a:rPr lang="fr-FR" sz="1800" dirty="0">
                <a:solidFill>
                  <a:schemeClr val="tx1"/>
                </a:solidFill>
              </a:rPr>
              <a:t>Agir sur les différents leviers pour éviter la conjonction des facteurs</a:t>
            </a:r>
          </a:p>
          <a:p>
            <a:endParaRPr lang="fr-FR" sz="1400" dirty="0" smtClean="0">
              <a:solidFill>
                <a:srgbClr val="000000"/>
              </a:solidFill>
              <a:latin typeface="Verdana" panose="020B0604030504040204" pitchFamily="34" charset="0"/>
            </a:endParaRPr>
          </a:p>
          <a:p>
            <a:endParaRPr lang="fr-FR" sz="1400" dirty="0">
              <a:solidFill>
                <a:srgbClr val="000000"/>
              </a:solidFill>
              <a:latin typeface="Verdana" panose="020B0604030504040204" pitchFamily="34" charset="0"/>
            </a:endParaRPr>
          </a:p>
          <a:p>
            <a:endParaRPr lang="fr-FR" sz="1400" dirty="0">
              <a:solidFill>
                <a:srgbClr val="000000"/>
              </a:solidFill>
              <a:latin typeface="Verdana" panose="020B0604030504040204" pitchFamily="34" charset="0"/>
            </a:endParaRPr>
          </a:p>
        </p:txBody>
      </p:sp>
      <p:sp>
        <p:nvSpPr>
          <p:cNvPr id="4" name="Rectangle 3"/>
          <p:cNvSpPr/>
          <p:nvPr/>
        </p:nvSpPr>
        <p:spPr>
          <a:xfrm>
            <a:off x="393699" y="949325"/>
            <a:ext cx="9804369" cy="1269578"/>
          </a:xfrm>
          <a:prstGeom prst="rect">
            <a:avLst/>
          </a:prstGeom>
        </p:spPr>
        <p:txBody>
          <a:bodyPr wrap="square">
            <a:spAutoFit/>
          </a:bodyPr>
          <a:lstStyle/>
          <a:p>
            <a:pPr>
              <a:lnSpc>
                <a:spcPct val="100000"/>
              </a:lnSpc>
              <a:spcBef>
                <a:spcPts val="300"/>
              </a:spcBef>
            </a:pPr>
            <a:r>
              <a:rPr lang="fr-FR" sz="2000" b="1" dirty="0">
                <a:solidFill>
                  <a:srgbClr val="0070C0"/>
                </a:solidFill>
              </a:rPr>
              <a:t>La démarche de prévention </a:t>
            </a:r>
            <a:r>
              <a:rPr lang="fr-FR" dirty="0"/>
              <a:t>(articles 4121-1 à 4121-5 du Code du travail)</a:t>
            </a:r>
          </a:p>
          <a:p>
            <a:pPr>
              <a:lnSpc>
                <a:spcPct val="100000"/>
              </a:lnSpc>
              <a:spcBef>
                <a:spcPts val="300"/>
              </a:spcBef>
            </a:pPr>
            <a:r>
              <a:rPr lang="fr-FR" dirty="0"/>
              <a:t>La démarche de prévention doit avoir pour objectif de réduire le risque de perte d’équilibre mais aussi de limiter la gravité des lésions en cas de chute. La sensibilisation des travailleurs et de l'encadrement est nécessaire, car ils n'y voient souvent que la fatalité et n'en mesurent pas la gravité. </a:t>
            </a:r>
          </a:p>
        </p:txBody>
      </p:sp>
    </p:spTree>
    <p:extLst>
      <p:ext uri="{BB962C8B-B14F-4D97-AF65-F5344CB8AC3E}">
        <p14:creationId xmlns:p14="http://schemas.microsoft.com/office/powerpoint/2010/main" val="975121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9816F595-A47C-934E-859B-E31879D53E75}"/>
              </a:ext>
            </a:extLst>
          </p:cNvPr>
          <p:cNvSpPr txBox="1"/>
          <p:nvPr/>
        </p:nvSpPr>
        <p:spPr>
          <a:xfrm>
            <a:off x="1384300" y="3623528"/>
            <a:ext cx="4572000" cy="1015663"/>
          </a:xfrm>
          <a:prstGeom prst="rect">
            <a:avLst/>
          </a:prstGeom>
          <a:noFill/>
        </p:spPr>
        <p:txBody>
          <a:bodyPr wrap="square" rtlCol="0">
            <a:spAutoFit/>
          </a:bodyPr>
          <a:lstStyle/>
          <a:p>
            <a:r>
              <a:rPr lang="fr-FR" sz="2000" b="1" i="0" dirty="0" smtClean="0">
                <a:solidFill>
                  <a:schemeClr val="bg1"/>
                </a:solidFill>
                <a:latin typeface="Ubuntu" panose="020B0504030602030204" pitchFamily="34" charset="0"/>
              </a:rPr>
              <a:t>Déplacements</a:t>
            </a:r>
            <a:r>
              <a:rPr lang="fr-FR" sz="2000" dirty="0">
                <a:solidFill>
                  <a:schemeClr val="bg1"/>
                </a:solidFill>
                <a:latin typeface="Ubuntu" panose="020B0504030602030204" pitchFamily="34" charset="0"/>
              </a:rPr>
              <a:t/>
            </a:r>
            <a:br>
              <a:rPr lang="fr-FR" sz="2000" dirty="0">
                <a:solidFill>
                  <a:schemeClr val="bg1"/>
                </a:solidFill>
                <a:latin typeface="Ubuntu" panose="020B0504030602030204" pitchFamily="34" charset="0"/>
              </a:rPr>
            </a:br>
            <a:r>
              <a:rPr lang="fr-FR" sz="2000" b="0" i="0" dirty="0" smtClean="0">
                <a:solidFill>
                  <a:schemeClr val="bg1"/>
                </a:solidFill>
                <a:latin typeface="Ubuntu Medium" panose="020B0504030602030204" pitchFamily="34" charset="0"/>
              </a:rPr>
              <a:t>Je suis attentif lors de mes déplacements</a:t>
            </a:r>
            <a:endParaRPr lang="fr-FR" sz="2000" b="0" i="0" dirty="0">
              <a:solidFill>
                <a:schemeClr val="bg1"/>
              </a:solidFill>
              <a:latin typeface="Ubuntu Light" panose="020B0304030602030204" pitchFamily="34" charset="0"/>
            </a:endParaRPr>
          </a:p>
        </p:txBody>
      </p:sp>
      <p:sp>
        <p:nvSpPr>
          <p:cNvPr id="3" name="ZoneTexte 2">
            <a:extLst>
              <a:ext uri="{FF2B5EF4-FFF2-40B4-BE49-F238E27FC236}">
                <a16:creationId xmlns:a16="http://schemas.microsoft.com/office/drawing/2014/main" id="{25781EF0-8B72-6E46-80D2-CB31CDBB4EA8}"/>
              </a:ext>
            </a:extLst>
          </p:cNvPr>
          <p:cNvSpPr txBox="1"/>
          <p:nvPr/>
        </p:nvSpPr>
        <p:spPr>
          <a:xfrm>
            <a:off x="1384300" y="2034996"/>
            <a:ext cx="1447800" cy="830997"/>
          </a:xfrm>
          <a:prstGeom prst="rect">
            <a:avLst/>
          </a:prstGeom>
          <a:noFill/>
        </p:spPr>
        <p:txBody>
          <a:bodyPr wrap="square" rtlCol="0">
            <a:spAutoFit/>
          </a:bodyPr>
          <a:lstStyle/>
          <a:p>
            <a:pPr algn="ctr"/>
            <a:r>
              <a:rPr lang="fr-FR" sz="2400" b="1" cap="small" dirty="0" smtClean="0">
                <a:solidFill>
                  <a:schemeClr val="bg1"/>
                </a:solidFill>
              </a:rPr>
              <a:t>Bonnes pratiques</a:t>
            </a:r>
          </a:p>
        </p:txBody>
      </p:sp>
    </p:spTree>
    <p:extLst>
      <p:ext uri="{BB962C8B-B14F-4D97-AF65-F5344CB8AC3E}">
        <p14:creationId xmlns:p14="http://schemas.microsoft.com/office/powerpoint/2010/main" val="11975608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E3674A-3ED6-0C43-93A5-752EB9AC40CB}"/>
              </a:ext>
            </a:extLst>
          </p:cNvPr>
          <p:cNvSpPr txBox="1">
            <a:spLocks/>
          </p:cNvSpPr>
          <p:nvPr/>
        </p:nvSpPr>
        <p:spPr>
          <a:xfrm>
            <a:off x="317500" y="339725"/>
            <a:ext cx="5867399"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pPr marL="0" marR="0" lvl="2" indent="0" algn="l" defTabSz="685800" rtl="0" eaLnBrk="1" fontAlgn="auto" latinLnBrk="0" hangingPunct="1">
              <a:lnSpc>
                <a:spcPct val="90000"/>
              </a:lnSpc>
              <a:spcBef>
                <a:spcPts val="450"/>
              </a:spcBef>
              <a:spcAft>
                <a:spcPts val="0"/>
              </a:spcAft>
              <a:buClr>
                <a:srgbClr val="005EB8"/>
              </a:buClr>
              <a:buSzPct val="70000"/>
              <a:buFontTx/>
              <a:buNone/>
              <a:tabLst/>
              <a:defRPr/>
            </a:pPr>
            <a:r>
              <a:rPr lang="fr-FR" sz="2800" b="1" dirty="0">
                <a:solidFill>
                  <a:srgbClr val="005EB8"/>
                </a:solidFill>
                <a:latin typeface="Calibri" panose="020F0502020204030204"/>
              </a:rPr>
              <a:t>D</a:t>
            </a:r>
            <a:r>
              <a:rPr lang="fr-FR" sz="2800" b="1" dirty="0" smtClean="0">
                <a:solidFill>
                  <a:srgbClr val="005EB8"/>
                </a:solidFill>
                <a:latin typeface="Calibri" panose="020F0502020204030204"/>
              </a:rPr>
              <a:t>es bonnes</a:t>
            </a:r>
            <a:r>
              <a:rPr kumimoji="0" lang="fr-FR" sz="2800" b="1" i="0" u="none" strike="noStrike" kern="1200" cap="none" spc="0" normalizeH="0" baseline="0" noProof="0" dirty="0" smtClean="0">
                <a:ln>
                  <a:noFill/>
                </a:ln>
                <a:solidFill>
                  <a:srgbClr val="005EB8"/>
                </a:solidFill>
                <a:effectLst/>
                <a:uLnTx/>
                <a:uFillTx/>
                <a:latin typeface="Calibri" panose="020F0502020204030204"/>
                <a:ea typeface="+mn-ea"/>
                <a:cs typeface="+mn-cs"/>
              </a:rPr>
              <a:t> pratiques</a:t>
            </a:r>
            <a:endParaRPr kumimoji="0" lang="fr-FR" sz="2800" b="0" i="0" u="none" strike="noStrike" kern="1200" cap="none" spc="0" normalizeH="0" baseline="0" noProof="0" dirty="0">
              <a:ln>
                <a:noFill/>
              </a:ln>
              <a:solidFill>
                <a:srgbClr val="575756"/>
              </a:solidFill>
              <a:effectLst/>
              <a:uLnTx/>
              <a:uFillTx/>
              <a:latin typeface="Calibri" panose="020F0502020204030204"/>
              <a:ea typeface="+mn-ea"/>
              <a:cs typeface="+mn-cs"/>
            </a:endParaRPr>
          </a:p>
        </p:txBody>
      </p:sp>
      <p:sp>
        <p:nvSpPr>
          <p:cNvPr id="4" name="Titre 1">
            <a:extLst>
              <a:ext uri="{FF2B5EF4-FFF2-40B4-BE49-F238E27FC236}">
                <a16:creationId xmlns:a16="http://schemas.microsoft.com/office/drawing/2014/main" id="{A544A809-BB4D-0E42-8C6B-2AA0C0AF91FB}"/>
              </a:ext>
            </a:extLst>
          </p:cNvPr>
          <p:cNvSpPr txBox="1">
            <a:spLocks/>
          </p:cNvSpPr>
          <p:nvPr/>
        </p:nvSpPr>
        <p:spPr>
          <a:xfrm>
            <a:off x="317500" y="879676"/>
            <a:ext cx="7924800" cy="450649"/>
          </a:xfrm>
          <a:prstGeom prst="rect">
            <a:avLst/>
          </a:prstGeom>
        </p:spPr>
        <p:txBody>
          <a:bodyPr/>
          <a:lstStyle>
            <a:lvl1pPr algn="l" defTabSz="801837" rtl="0" eaLnBrk="1" latinLnBrk="0" hangingPunct="1">
              <a:lnSpc>
                <a:spcPct val="90000"/>
              </a:lnSpc>
              <a:spcBef>
                <a:spcPct val="0"/>
              </a:spcBef>
              <a:buNone/>
              <a:defRPr sz="1600" b="1" i="0" kern="1200">
                <a:solidFill>
                  <a:schemeClr val="tx2"/>
                </a:solidFill>
                <a:latin typeface="Ubuntu" panose="020B0504030602030204" pitchFamily="34" charset="0"/>
                <a:ea typeface="+mj-ea"/>
                <a:cs typeface="+mj-cs"/>
              </a:defRPr>
            </a:lvl1pPr>
          </a:lstStyle>
          <a:p>
            <a:pPr>
              <a:defRPr/>
            </a:pPr>
            <a:r>
              <a:rPr kumimoji="0" lang="fr-FR" sz="2000" i="0" u="none" strike="noStrike" kern="1200" cap="none" spc="0" normalizeH="0" baseline="0" noProof="0" dirty="0" smtClean="0">
                <a:ln>
                  <a:noFill/>
                </a:ln>
                <a:solidFill>
                  <a:srgbClr val="005EB8"/>
                </a:solidFill>
                <a:effectLst/>
                <a:uLnTx/>
                <a:uFillTx/>
                <a:latin typeface="Calibri" panose="020F0502020204030204"/>
                <a:ea typeface="+mj-ea"/>
                <a:cs typeface="+mj-cs"/>
              </a:rPr>
              <a:t>L’application </a:t>
            </a:r>
            <a:r>
              <a:rPr lang="fr-FR" sz="2000" dirty="0" smtClean="0"/>
              <a:t>«</a:t>
            </a:r>
            <a:r>
              <a:rPr lang="fr-FR" sz="2000" dirty="0"/>
              <a:t> ATTENTION A LA MARCHE » </a:t>
            </a:r>
            <a:r>
              <a:rPr lang="fr-FR" sz="2000" dirty="0" smtClean="0"/>
              <a:t>en </a:t>
            </a:r>
            <a:r>
              <a:rPr lang="fr-FR" sz="2000" dirty="0"/>
              <a:t>réalité </a:t>
            </a:r>
            <a:r>
              <a:rPr lang="fr-FR" sz="2000" dirty="0" smtClean="0"/>
              <a:t>virtuelle</a:t>
            </a:r>
            <a:endParaRPr lang="fr-FR" sz="2000" dirty="0"/>
          </a:p>
        </p:txBody>
      </p:sp>
      <p:sp>
        <p:nvSpPr>
          <p:cNvPr id="8" name="Titre 1">
            <a:extLst>
              <a:ext uri="{FF2B5EF4-FFF2-40B4-BE49-F238E27FC236}">
                <a16:creationId xmlns:a16="http://schemas.microsoft.com/office/drawing/2014/main" id="{A544A809-BB4D-0E42-8C6B-2AA0C0AF91FB}"/>
              </a:ext>
            </a:extLst>
          </p:cNvPr>
          <p:cNvSpPr txBox="1">
            <a:spLocks/>
          </p:cNvSpPr>
          <p:nvPr/>
        </p:nvSpPr>
        <p:spPr>
          <a:xfrm>
            <a:off x="-368300" y="1406525"/>
            <a:ext cx="3977132" cy="1752600"/>
          </a:xfrm>
          <a:prstGeom prst="rect">
            <a:avLst/>
          </a:prstGeom>
        </p:spPr>
        <p:txBody>
          <a:bodyPr/>
          <a:lstStyle>
            <a:lvl1pPr algn="l" defTabSz="801837" rtl="0" eaLnBrk="1" latinLnBrk="0" hangingPunct="1">
              <a:lnSpc>
                <a:spcPct val="90000"/>
              </a:lnSpc>
              <a:spcBef>
                <a:spcPct val="0"/>
              </a:spcBef>
              <a:buNone/>
              <a:defRPr sz="1600" b="1" i="0" kern="1200">
                <a:solidFill>
                  <a:schemeClr val="tx2"/>
                </a:solidFill>
                <a:latin typeface="Ubuntu" panose="020B0504030602030204" pitchFamily="34" charset="0"/>
                <a:ea typeface="+mj-ea"/>
                <a:cs typeface="+mj-cs"/>
              </a:defRPr>
            </a:lvl1pPr>
          </a:lstStyle>
          <a:p>
            <a:pPr marL="742950" lvl="1" indent="-285750">
              <a:spcAft>
                <a:spcPts val="600"/>
              </a:spcAft>
              <a:buBlip>
                <a:blip r:embed="rId3"/>
              </a:buBlip>
              <a:defRPr/>
            </a:pPr>
            <a:r>
              <a:rPr lang="fr-FR" dirty="0" smtClean="0"/>
              <a:t>Sensibiliser les salariés via un jeu en 3 dimensions sur un scénario développé avec des agents de l’unité.</a:t>
            </a:r>
            <a:endParaRPr lang="fr-FR" dirty="0"/>
          </a:p>
          <a:p>
            <a:pPr marL="742950" lvl="1" indent="-285750">
              <a:spcAft>
                <a:spcPts val="600"/>
              </a:spcAft>
              <a:buBlip>
                <a:blip r:embed="rId3"/>
              </a:buBlip>
              <a:defRPr/>
            </a:pPr>
            <a:endParaRPr lang="fr-FR" dirty="0" smtClean="0"/>
          </a:p>
          <a:p>
            <a:pPr marL="742950" marR="0" lvl="1" indent="-285750" algn="l" defTabSz="914400" rtl="0" eaLnBrk="1" fontAlgn="auto" latinLnBrk="0" hangingPunct="1">
              <a:lnSpc>
                <a:spcPct val="100000"/>
              </a:lnSpc>
              <a:spcBef>
                <a:spcPts val="0"/>
              </a:spcBef>
              <a:spcAft>
                <a:spcPts val="600"/>
              </a:spcAft>
              <a:buClrTx/>
              <a:buSzTx/>
              <a:buBlip>
                <a:blip r:embed="rId3"/>
              </a:buBlip>
              <a:tabLst/>
              <a:defRPr/>
            </a:pPr>
            <a:r>
              <a:rPr lang="fr-FR" dirty="0" smtClean="0"/>
              <a:t>Contact : DR </a:t>
            </a:r>
            <a:r>
              <a:rPr lang="fr-FR" dirty="0" smtClean="0"/>
              <a:t>Bourgogne</a:t>
            </a:r>
            <a:endParaRPr lang="fr-FR" dirty="0"/>
          </a:p>
        </p:txBody>
      </p:sp>
      <p:pic>
        <p:nvPicPr>
          <p:cNvPr id="6" name="Image 5"/>
          <p:cNvPicPr>
            <a:picLocks noChangeAspect="1"/>
          </p:cNvPicPr>
          <p:nvPr/>
        </p:nvPicPr>
        <p:blipFill>
          <a:blip r:embed="rId4"/>
          <a:stretch>
            <a:fillRect/>
          </a:stretch>
        </p:blipFill>
        <p:spPr>
          <a:xfrm>
            <a:off x="3515855" y="1442666"/>
            <a:ext cx="7167591" cy="4078659"/>
          </a:xfrm>
          <a:prstGeom prst="rect">
            <a:avLst/>
          </a:prstGeom>
        </p:spPr>
      </p:pic>
    </p:spTree>
    <p:extLst>
      <p:ext uri="{BB962C8B-B14F-4D97-AF65-F5344CB8AC3E}">
        <p14:creationId xmlns:p14="http://schemas.microsoft.com/office/powerpoint/2010/main" val="2740976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E3674A-3ED6-0C43-93A5-752EB9AC40CB}"/>
              </a:ext>
            </a:extLst>
          </p:cNvPr>
          <p:cNvSpPr txBox="1">
            <a:spLocks/>
          </p:cNvSpPr>
          <p:nvPr/>
        </p:nvSpPr>
        <p:spPr>
          <a:xfrm>
            <a:off x="317500" y="339725"/>
            <a:ext cx="5867399"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pPr marL="0" marR="0" lvl="2" indent="0" algn="l" defTabSz="685800" rtl="0" eaLnBrk="1" fontAlgn="auto" latinLnBrk="0" hangingPunct="1">
              <a:lnSpc>
                <a:spcPct val="90000"/>
              </a:lnSpc>
              <a:spcBef>
                <a:spcPts val="450"/>
              </a:spcBef>
              <a:spcAft>
                <a:spcPts val="0"/>
              </a:spcAft>
              <a:buClr>
                <a:srgbClr val="005EB8"/>
              </a:buClr>
              <a:buSzPct val="70000"/>
              <a:buFontTx/>
              <a:buNone/>
              <a:tabLst/>
              <a:defRPr/>
            </a:pPr>
            <a:r>
              <a:rPr lang="fr-FR" sz="2800" b="1" dirty="0">
                <a:solidFill>
                  <a:srgbClr val="005EB8"/>
                </a:solidFill>
                <a:latin typeface="Calibri" panose="020F0502020204030204"/>
              </a:rPr>
              <a:t>D</a:t>
            </a:r>
            <a:r>
              <a:rPr lang="fr-FR" sz="2800" b="1" dirty="0" smtClean="0">
                <a:solidFill>
                  <a:srgbClr val="005EB8"/>
                </a:solidFill>
                <a:latin typeface="Calibri" panose="020F0502020204030204"/>
              </a:rPr>
              <a:t>es bonnes</a:t>
            </a:r>
            <a:r>
              <a:rPr kumimoji="0" lang="fr-FR" sz="2800" b="1" i="0" u="none" strike="noStrike" kern="1200" cap="none" spc="0" normalizeH="0" baseline="0" noProof="0" dirty="0" smtClean="0">
                <a:ln>
                  <a:noFill/>
                </a:ln>
                <a:solidFill>
                  <a:srgbClr val="005EB8"/>
                </a:solidFill>
                <a:effectLst/>
                <a:uLnTx/>
                <a:uFillTx/>
                <a:latin typeface="Calibri" panose="020F0502020204030204"/>
                <a:ea typeface="+mn-ea"/>
                <a:cs typeface="+mn-cs"/>
              </a:rPr>
              <a:t> pratiques</a:t>
            </a:r>
            <a:endParaRPr kumimoji="0" lang="fr-FR" sz="2800" b="0" i="0" u="none" strike="noStrike" kern="1200" cap="none" spc="0" normalizeH="0" baseline="0" noProof="0" dirty="0">
              <a:ln>
                <a:noFill/>
              </a:ln>
              <a:solidFill>
                <a:srgbClr val="575756"/>
              </a:solidFill>
              <a:effectLst/>
              <a:uLnTx/>
              <a:uFillTx/>
              <a:latin typeface="Calibri" panose="020F0502020204030204"/>
              <a:ea typeface="+mn-ea"/>
              <a:cs typeface="+mn-cs"/>
            </a:endParaRPr>
          </a:p>
        </p:txBody>
      </p:sp>
      <p:sp>
        <p:nvSpPr>
          <p:cNvPr id="4" name="Titre 1">
            <a:extLst>
              <a:ext uri="{FF2B5EF4-FFF2-40B4-BE49-F238E27FC236}">
                <a16:creationId xmlns:a16="http://schemas.microsoft.com/office/drawing/2014/main" id="{A544A809-BB4D-0E42-8C6B-2AA0C0AF91FB}"/>
              </a:ext>
            </a:extLst>
          </p:cNvPr>
          <p:cNvSpPr txBox="1">
            <a:spLocks/>
          </p:cNvSpPr>
          <p:nvPr/>
        </p:nvSpPr>
        <p:spPr>
          <a:xfrm>
            <a:off x="317500" y="879676"/>
            <a:ext cx="6248400" cy="3657600"/>
          </a:xfrm>
          <a:prstGeom prst="rect">
            <a:avLst/>
          </a:prstGeom>
        </p:spPr>
        <p:txBody>
          <a:bodyPr/>
          <a:lstStyle>
            <a:lvl1pPr algn="l" defTabSz="801837" rtl="0" eaLnBrk="1" latinLnBrk="0" hangingPunct="1">
              <a:lnSpc>
                <a:spcPct val="90000"/>
              </a:lnSpc>
              <a:spcBef>
                <a:spcPct val="0"/>
              </a:spcBef>
              <a:buNone/>
              <a:defRPr sz="1600" b="1" i="0" kern="1200">
                <a:solidFill>
                  <a:schemeClr val="tx2"/>
                </a:solidFill>
                <a:latin typeface="Ubuntu" panose="020B0504030602030204" pitchFamily="34" charset="0"/>
                <a:ea typeface="+mj-ea"/>
                <a:cs typeface="+mj-cs"/>
              </a:defRPr>
            </a:lvl1pPr>
          </a:lstStyle>
          <a:p>
            <a:pPr marL="0" marR="0" lvl="0" indent="0" algn="l" defTabSz="801837" rtl="0" eaLnBrk="1" fontAlgn="auto" latinLnBrk="0" hangingPunct="1">
              <a:lnSpc>
                <a:spcPct val="90000"/>
              </a:lnSpc>
              <a:spcBef>
                <a:spcPct val="0"/>
              </a:spcBef>
              <a:spcAft>
                <a:spcPts val="0"/>
              </a:spcAft>
              <a:buClrTx/>
              <a:buSzTx/>
              <a:buFontTx/>
              <a:buNone/>
              <a:tabLst/>
              <a:defRPr/>
            </a:pPr>
            <a:r>
              <a:rPr kumimoji="0" lang="fr-FR" sz="2000" i="0" u="none" strike="noStrike" kern="1200" cap="none" spc="0" normalizeH="0" baseline="0" noProof="0" dirty="0" smtClean="0">
                <a:ln>
                  <a:noFill/>
                </a:ln>
                <a:solidFill>
                  <a:srgbClr val="005EB8"/>
                </a:solidFill>
                <a:effectLst/>
                <a:uLnTx/>
                <a:uFillTx/>
                <a:latin typeface="Calibri" panose="020F0502020204030204"/>
                <a:ea typeface="+mj-ea"/>
                <a:cs typeface="+mj-cs"/>
              </a:rPr>
              <a:t>Le CLAP sur les risques plain-pied</a:t>
            </a:r>
          </a:p>
        </p:txBody>
      </p:sp>
      <p:sp>
        <p:nvSpPr>
          <p:cNvPr id="8" name="Titre 1">
            <a:extLst>
              <a:ext uri="{FF2B5EF4-FFF2-40B4-BE49-F238E27FC236}">
                <a16:creationId xmlns:a16="http://schemas.microsoft.com/office/drawing/2014/main" id="{A544A809-BB4D-0E42-8C6B-2AA0C0AF91FB}"/>
              </a:ext>
            </a:extLst>
          </p:cNvPr>
          <p:cNvSpPr txBox="1">
            <a:spLocks/>
          </p:cNvSpPr>
          <p:nvPr/>
        </p:nvSpPr>
        <p:spPr>
          <a:xfrm>
            <a:off x="6379664" y="2016125"/>
            <a:ext cx="3725272" cy="1371600"/>
          </a:xfrm>
          <a:prstGeom prst="rect">
            <a:avLst/>
          </a:prstGeom>
        </p:spPr>
        <p:txBody>
          <a:bodyPr/>
          <a:lstStyle>
            <a:lvl1pPr algn="l" defTabSz="801837" rtl="0" eaLnBrk="1" latinLnBrk="0" hangingPunct="1">
              <a:lnSpc>
                <a:spcPct val="90000"/>
              </a:lnSpc>
              <a:spcBef>
                <a:spcPct val="0"/>
              </a:spcBef>
              <a:buNone/>
              <a:defRPr sz="1600" b="1" i="0" kern="1200">
                <a:solidFill>
                  <a:schemeClr val="tx2"/>
                </a:solidFill>
                <a:latin typeface="Ubuntu" panose="020B0504030602030204" pitchFamily="34" charset="0"/>
                <a:ea typeface="+mj-ea"/>
                <a:cs typeface="+mj-cs"/>
              </a:defRPr>
            </a:lvl1pPr>
          </a:lstStyle>
          <a:p>
            <a:pPr marL="742950" marR="0" lvl="1" indent="-285750" algn="l" defTabSz="914400" rtl="0" eaLnBrk="1" fontAlgn="auto" latinLnBrk="0" hangingPunct="1">
              <a:lnSpc>
                <a:spcPct val="100000"/>
              </a:lnSpc>
              <a:spcBef>
                <a:spcPts val="0"/>
              </a:spcBef>
              <a:spcAft>
                <a:spcPts val="600"/>
              </a:spcAft>
              <a:buClrTx/>
              <a:buSzTx/>
              <a:buBlip>
                <a:blip r:embed="rId3"/>
              </a:buBlip>
              <a:tabLst/>
              <a:defRPr/>
            </a:pPr>
            <a:r>
              <a:rPr kumimoji="0" lang="fr-FR" sz="1600" b="0" i="0" u="none" strike="noStrike" kern="1200" cap="none" spc="0" normalizeH="0" baseline="0" noProof="0" dirty="0" smtClean="0">
                <a:ln>
                  <a:noFill/>
                </a:ln>
                <a:solidFill>
                  <a:srgbClr val="575756"/>
                </a:solidFill>
                <a:effectLst/>
                <a:uLnTx/>
                <a:uFillTx/>
                <a:latin typeface="Calibri" panose="020F0502020204030204"/>
                <a:ea typeface="+mn-ea"/>
                <a:cs typeface="+mn-cs"/>
              </a:rPr>
              <a:t>Cette vidéo peut être visionnée en mode individuel et en mode collectif. </a:t>
            </a:r>
          </a:p>
          <a:p>
            <a:pPr marL="742950" marR="0" lvl="1" indent="-285750" algn="l" defTabSz="914400" rtl="0" eaLnBrk="1" fontAlgn="auto" latinLnBrk="0" hangingPunct="1">
              <a:lnSpc>
                <a:spcPct val="100000"/>
              </a:lnSpc>
              <a:spcBef>
                <a:spcPts val="0"/>
              </a:spcBef>
              <a:spcAft>
                <a:spcPts val="600"/>
              </a:spcAft>
              <a:buClrTx/>
              <a:buSzTx/>
              <a:buBlip>
                <a:blip r:embed="rId3"/>
              </a:buBlip>
              <a:tabLst/>
              <a:defRPr/>
            </a:pPr>
            <a:r>
              <a:rPr kumimoji="0" lang="fr-FR" sz="1600" b="0" i="0" u="none" strike="noStrike" kern="1200" cap="none" spc="0" normalizeH="0" baseline="0" noProof="0" dirty="0" smtClean="0">
                <a:ln>
                  <a:noFill/>
                </a:ln>
                <a:solidFill>
                  <a:srgbClr val="575756"/>
                </a:solidFill>
                <a:effectLst/>
                <a:uLnTx/>
                <a:uFillTx/>
                <a:latin typeface="Calibri" panose="020F0502020204030204"/>
                <a:ea typeface="+mn-ea"/>
                <a:cs typeface="+mn-cs"/>
              </a:rPr>
              <a:t>Vous devez stopper la vidéo pour changer le cours de l’histoire.</a:t>
            </a:r>
          </a:p>
          <a:p>
            <a:pPr marL="742950" marR="0" lvl="1" indent="-285750" algn="l" defTabSz="914400" rtl="0" eaLnBrk="1" fontAlgn="auto" latinLnBrk="0" hangingPunct="1">
              <a:lnSpc>
                <a:spcPct val="100000"/>
              </a:lnSpc>
              <a:spcBef>
                <a:spcPts val="0"/>
              </a:spcBef>
              <a:spcAft>
                <a:spcPts val="600"/>
              </a:spcAft>
              <a:buClrTx/>
              <a:buSzTx/>
              <a:buBlip>
                <a:blip r:embed="rId3"/>
              </a:buBlip>
              <a:tabLst/>
              <a:defRPr/>
            </a:pPr>
            <a:r>
              <a:rPr kumimoji="0" lang="fr-FR" sz="1600" b="0" i="0" u="none" strike="noStrike" kern="1200" cap="none" spc="0" normalizeH="0" baseline="0" noProof="0" dirty="0" smtClean="0">
                <a:ln>
                  <a:noFill/>
                </a:ln>
                <a:solidFill>
                  <a:srgbClr val="575756"/>
                </a:solidFill>
                <a:effectLst/>
                <a:uLnTx/>
                <a:uFillTx/>
                <a:latin typeface="Calibri" panose="020F0502020204030204"/>
                <a:ea typeface="Calibri" panose="020F0502020204030204" pitchFamily="34" charset="0"/>
                <a:cs typeface="Times New Roman" panose="02020603050405020304" pitchFamily="18" charset="0"/>
              </a:rPr>
              <a:t>Durée : à partir de </a:t>
            </a:r>
            <a:r>
              <a:rPr kumimoji="0" lang="fr-FR" sz="1600" b="0" i="0" u="none" strike="noStrike" kern="1200" cap="none" spc="0" normalizeH="0" baseline="0" noProof="0" dirty="0" smtClean="0">
                <a:ln>
                  <a:noFill/>
                </a:ln>
                <a:solidFill>
                  <a:srgbClr val="575756"/>
                </a:solidFill>
                <a:effectLst/>
                <a:uLnTx/>
                <a:uFillTx/>
                <a:latin typeface="Calibri" panose="020F0502020204030204"/>
                <a:ea typeface="Calibri" panose="020F0502020204030204" pitchFamily="34" charset="0"/>
                <a:cs typeface="Times New Roman" panose="02020603050405020304" pitchFamily="18" charset="0"/>
              </a:rPr>
              <a:t>15mn</a:t>
            </a:r>
          </a:p>
          <a:p>
            <a:pPr marR="0" lvl="1" algn="l" defTabSz="914400" rtl="0" eaLnBrk="1" fontAlgn="auto" latinLnBrk="0" hangingPunct="1">
              <a:lnSpc>
                <a:spcPct val="100000"/>
              </a:lnSpc>
              <a:spcBef>
                <a:spcPts val="0"/>
              </a:spcBef>
              <a:spcAft>
                <a:spcPts val="600"/>
              </a:spcAft>
              <a:buClrTx/>
              <a:buSzTx/>
              <a:tabLst/>
              <a:defRPr/>
            </a:pPr>
            <a:endParaRPr kumimoji="0" lang="fr-FR" sz="1600" b="0" i="0" u="none" strike="noStrike" kern="1200" cap="none" spc="0" normalizeH="0" baseline="0" noProof="0" dirty="0" smtClean="0">
              <a:ln>
                <a:noFill/>
              </a:ln>
              <a:solidFill>
                <a:srgbClr val="575756"/>
              </a:solidFill>
              <a:effectLst/>
              <a:uLnTx/>
              <a:uFillTx/>
              <a:latin typeface="Calibri" panose="020F0502020204030204"/>
              <a:ea typeface="Calibri" panose="020F0502020204030204" pitchFamily="34" charset="0"/>
              <a:cs typeface="Times New Roman" panose="02020603050405020304" pitchFamily="18" charset="0"/>
            </a:endParaRPr>
          </a:p>
          <a:p>
            <a:pPr marL="742950" marR="0" lvl="1" indent="-285750" algn="l" defTabSz="914400" rtl="0" eaLnBrk="1" fontAlgn="auto" latinLnBrk="0" hangingPunct="1">
              <a:lnSpc>
                <a:spcPct val="100000"/>
              </a:lnSpc>
              <a:spcBef>
                <a:spcPts val="0"/>
              </a:spcBef>
              <a:spcAft>
                <a:spcPts val="600"/>
              </a:spcAft>
              <a:buClrTx/>
              <a:buSzTx/>
              <a:buBlip>
                <a:blip r:embed="rId3"/>
              </a:buBlip>
              <a:tabLst/>
              <a:defRPr/>
            </a:pPr>
            <a:r>
              <a:rPr lang="fr-FR" sz="1600" dirty="0" smtClean="0">
                <a:solidFill>
                  <a:srgbClr val="575756"/>
                </a:solidFill>
                <a:latin typeface="Calibri" panose="020F0502020204030204"/>
                <a:ea typeface="Calibri" panose="020F0502020204030204" pitchFamily="34" charset="0"/>
                <a:cs typeface="Times New Roman" panose="02020603050405020304" pitchFamily="18" charset="0"/>
              </a:rPr>
              <a:t>Lien vers le CLAP : attention, le 1</a:t>
            </a:r>
            <a:r>
              <a:rPr lang="fr-FR" sz="1600" baseline="30000" dirty="0" smtClean="0">
                <a:solidFill>
                  <a:srgbClr val="575756"/>
                </a:solidFill>
                <a:latin typeface="Calibri" panose="020F0502020204030204"/>
                <a:ea typeface="Calibri" panose="020F0502020204030204" pitchFamily="34" charset="0"/>
                <a:cs typeface="Times New Roman" panose="02020603050405020304" pitchFamily="18" charset="0"/>
              </a:rPr>
              <a:t>er</a:t>
            </a:r>
            <a:r>
              <a:rPr lang="fr-FR" sz="1600" dirty="0" smtClean="0">
                <a:solidFill>
                  <a:srgbClr val="575756"/>
                </a:solidFill>
                <a:latin typeface="Calibri" panose="020F0502020204030204"/>
                <a:ea typeface="Calibri" panose="020F0502020204030204" pitchFamily="34" charset="0"/>
                <a:cs typeface="Times New Roman" panose="02020603050405020304" pitchFamily="18" charset="0"/>
              </a:rPr>
              <a:t> téléchargement peut prendre quelques minutes</a:t>
            </a:r>
            <a:endParaRPr kumimoji="0" lang="fr-FR" sz="1000" b="0" i="0" u="none" strike="noStrike" kern="1200" cap="none" spc="0" normalizeH="0" baseline="0" noProof="0" dirty="0" smtClean="0">
              <a:ln>
                <a:noFill/>
              </a:ln>
              <a:solidFill>
                <a:srgbClr val="575756"/>
              </a:solidFill>
              <a:effectLst/>
              <a:uLnTx/>
              <a:uFillTx/>
              <a:latin typeface="Calibri" panose="020F0502020204030204"/>
              <a:ea typeface="Calibri" panose="020F0502020204030204" pitchFamily="34" charset="0"/>
              <a:cs typeface="Times New Roman" panose="02020603050405020304" pitchFamily="18" charset="0"/>
            </a:endParaRPr>
          </a:p>
        </p:txBody>
      </p:sp>
      <p:pic>
        <p:nvPicPr>
          <p:cNvPr id="3" name="Imag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3700" y="1505162"/>
            <a:ext cx="6217920" cy="3497580"/>
          </a:xfrm>
          <a:prstGeom prst="rect">
            <a:avLst/>
          </a:prstGeom>
        </p:spPr>
      </p:pic>
      <p:sp>
        <p:nvSpPr>
          <p:cNvPr id="5" name="ZoneTexte 4"/>
          <p:cNvSpPr txBox="1"/>
          <p:nvPr/>
        </p:nvSpPr>
        <p:spPr>
          <a:xfrm>
            <a:off x="5727700" y="5048239"/>
            <a:ext cx="4632037" cy="646331"/>
          </a:xfrm>
          <a:prstGeom prst="rect">
            <a:avLst/>
          </a:prstGeom>
          <a:noFill/>
        </p:spPr>
        <p:txBody>
          <a:bodyPr wrap="none" rtlCol="0">
            <a:spAutoFit/>
          </a:bodyPr>
          <a:lstStyle/>
          <a:p>
            <a:r>
              <a:rPr lang="fr-FR" b="1" u="sng" dirty="0">
                <a:hlinkClick r:id="rId5"/>
              </a:rPr>
              <a:t>https://plain-pied.enedis.work-and-play.com/</a:t>
            </a:r>
            <a:r>
              <a:rPr lang="fr-FR" b="1" dirty="0"/>
              <a:t> </a:t>
            </a:r>
            <a:endParaRPr lang="fr-FR" dirty="0"/>
          </a:p>
          <a:p>
            <a:endParaRPr lang="fr-FR" dirty="0">
              <a:solidFill>
                <a:schemeClr val="tx2"/>
              </a:solidFill>
            </a:endParaRPr>
          </a:p>
        </p:txBody>
      </p:sp>
    </p:spTree>
    <p:extLst>
      <p:ext uri="{BB962C8B-B14F-4D97-AF65-F5344CB8AC3E}">
        <p14:creationId xmlns:p14="http://schemas.microsoft.com/office/powerpoint/2010/main" val="2561832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E3674A-3ED6-0C43-93A5-752EB9AC40CB}"/>
              </a:ext>
            </a:extLst>
          </p:cNvPr>
          <p:cNvSpPr txBox="1">
            <a:spLocks/>
          </p:cNvSpPr>
          <p:nvPr/>
        </p:nvSpPr>
        <p:spPr>
          <a:xfrm>
            <a:off x="317500" y="339725"/>
            <a:ext cx="5867399"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pPr marL="0" marR="0" lvl="2" indent="0" algn="l" defTabSz="685800" rtl="0" eaLnBrk="1" fontAlgn="auto" latinLnBrk="0" hangingPunct="1">
              <a:lnSpc>
                <a:spcPct val="90000"/>
              </a:lnSpc>
              <a:spcBef>
                <a:spcPts val="450"/>
              </a:spcBef>
              <a:spcAft>
                <a:spcPts val="0"/>
              </a:spcAft>
              <a:buClr>
                <a:srgbClr val="005EB8"/>
              </a:buClr>
              <a:buSzPct val="70000"/>
              <a:buFontTx/>
              <a:buNone/>
              <a:tabLst/>
              <a:defRPr/>
            </a:pPr>
            <a:r>
              <a:rPr lang="fr-FR" sz="2800" b="1" dirty="0">
                <a:solidFill>
                  <a:srgbClr val="005EB8"/>
                </a:solidFill>
                <a:latin typeface="Calibri" panose="020F0502020204030204"/>
              </a:rPr>
              <a:t>D</a:t>
            </a:r>
            <a:r>
              <a:rPr lang="fr-FR" sz="2800" b="1" dirty="0" smtClean="0">
                <a:solidFill>
                  <a:srgbClr val="005EB8"/>
                </a:solidFill>
                <a:latin typeface="Calibri" panose="020F0502020204030204"/>
              </a:rPr>
              <a:t>es bonnes</a:t>
            </a:r>
            <a:r>
              <a:rPr kumimoji="0" lang="fr-FR" sz="2800" b="1" i="0" u="none" strike="noStrike" kern="1200" cap="none" spc="0" normalizeH="0" baseline="0" noProof="0" dirty="0" smtClean="0">
                <a:ln>
                  <a:noFill/>
                </a:ln>
                <a:solidFill>
                  <a:srgbClr val="005EB8"/>
                </a:solidFill>
                <a:effectLst/>
                <a:uLnTx/>
                <a:uFillTx/>
                <a:latin typeface="Calibri" panose="020F0502020204030204"/>
                <a:ea typeface="+mn-ea"/>
                <a:cs typeface="+mn-cs"/>
              </a:rPr>
              <a:t> pratiques</a:t>
            </a:r>
            <a:endParaRPr kumimoji="0" lang="fr-FR" sz="2800" b="0" i="0" u="none" strike="noStrike" kern="1200" cap="none" spc="0" normalizeH="0" baseline="0" noProof="0" dirty="0">
              <a:ln>
                <a:noFill/>
              </a:ln>
              <a:solidFill>
                <a:srgbClr val="575756"/>
              </a:solidFill>
              <a:effectLst/>
              <a:uLnTx/>
              <a:uFillTx/>
              <a:latin typeface="Calibri" panose="020F0502020204030204"/>
              <a:ea typeface="+mn-ea"/>
              <a:cs typeface="+mn-cs"/>
            </a:endParaRPr>
          </a:p>
        </p:txBody>
      </p:sp>
      <p:sp>
        <p:nvSpPr>
          <p:cNvPr id="4" name="Titre 1">
            <a:extLst>
              <a:ext uri="{FF2B5EF4-FFF2-40B4-BE49-F238E27FC236}">
                <a16:creationId xmlns:a16="http://schemas.microsoft.com/office/drawing/2014/main" id="{A544A809-BB4D-0E42-8C6B-2AA0C0AF91FB}"/>
              </a:ext>
            </a:extLst>
          </p:cNvPr>
          <p:cNvSpPr txBox="1">
            <a:spLocks/>
          </p:cNvSpPr>
          <p:nvPr/>
        </p:nvSpPr>
        <p:spPr>
          <a:xfrm>
            <a:off x="317500" y="879676"/>
            <a:ext cx="7924800" cy="450649"/>
          </a:xfrm>
          <a:prstGeom prst="rect">
            <a:avLst/>
          </a:prstGeom>
        </p:spPr>
        <p:txBody>
          <a:bodyPr/>
          <a:lstStyle>
            <a:lvl1pPr algn="l" defTabSz="801837" rtl="0" eaLnBrk="1" latinLnBrk="0" hangingPunct="1">
              <a:lnSpc>
                <a:spcPct val="90000"/>
              </a:lnSpc>
              <a:spcBef>
                <a:spcPct val="0"/>
              </a:spcBef>
              <a:buNone/>
              <a:defRPr sz="1600" b="1" i="0" kern="1200">
                <a:solidFill>
                  <a:schemeClr val="tx2"/>
                </a:solidFill>
                <a:latin typeface="Ubuntu" panose="020B0504030602030204" pitchFamily="34" charset="0"/>
                <a:ea typeface="+mj-ea"/>
                <a:cs typeface="+mj-cs"/>
              </a:defRPr>
            </a:lvl1pPr>
          </a:lstStyle>
          <a:p>
            <a:pPr>
              <a:defRPr/>
            </a:pPr>
            <a:r>
              <a:rPr kumimoji="0" lang="fr-FR" sz="2000" i="0" u="none" strike="noStrike" kern="1200" cap="none" spc="0" normalizeH="0" baseline="0" noProof="0" dirty="0" smtClean="0">
                <a:ln>
                  <a:noFill/>
                </a:ln>
                <a:solidFill>
                  <a:srgbClr val="005EB8"/>
                </a:solidFill>
                <a:effectLst/>
                <a:uLnTx/>
                <a:uFillTx/>
                <a:latin typeface="Calibri" panose="020F0502020204030204"/>
                <a:ea typeface="+mj-ea"/>
                <a:cs typeface="+mj-cs"/>
              </a:rPr>
              <a:t>Les 4 vidéos sur le risque plain-pied réalisées par l’équipe LINKY</a:t>
            </a:r>
            <a:endParaRPr lang="fr-FR" sz="2000" dirty="0"/>
          </a:p>
        </p:txBody>
      </p:sp>
      <p:sp>
        <p:nvSpPr>
          <p:cNvPr id="8" name="Titre 1">
            <a:extLst>
              <a:ext uri="{FF2B5EF4-FFF2-40B4-BE49-F238E27FC236}">
                <a16:creationId xmlns:a16="http://schemas.microsoft.com/office/drawing/2014/main" id="{A544A809-BB4D-0E42-8C6B-2AA0C0AF91FB}"/>
              </a:ext>
            </a:extLst>
          </p:cNvPr>
          <p:cNvSpPr txBox="1">
            <a:spLocks/>
          </p:cNvSpPr>
          <p:nvPr/>
        </p:nvSpPr>
        <p:spPr>
          <a:xfrm>
            <a:off x="317500" y="1406525"/>
            <a:ext cx="8388604" cy="4191000"/>
          </a:xfrm>
          <a:prstGeom prst="rect">
            <a:avLst/>
          </a:prstGeom>
        </p:spPr>
        <p:txBody>
          <a:bodyPr/>
          <a:lstStyle>
            <a:lvl1pPr algn="l" defTabSz="801837" rtl="0" eaLnBrk="1" latinLnBrk="0" hangingPunct="1">
              <a:lnSpc>
                <a:spcPct val="90000"/>
              </a:lnSpc>
              <a:spcBef>
                <a:spcPct val="0"/>
              </a:spcBef>
              <a:buNone/>
              <a:defRPr sz="1600" b="1" i="0" kern="1200">
                <a:solidFill>
                  <a:schemeClr val="tx2"/>
                </a:solidFill>
                <a:latin typeface="Ubuntu" panose="020B0504030602030204" pitchFamily="34" charset="0"/>
                <a:ea typeface="+mj-ea"/>
                <a:cs typeface="+mj-cs"/>
              </a:defRPr>
            </a:lvl1pPr>
          </a:lstStyle>
          <a:p>
            <a:pPr marL="285750" indent="-285750" defTabSz="914400">
              <a:lnSpc>
                <a:spcPct val="100000"/>
              </a:lnSpc>
              <a:spcBef>
                <a:spcPts val="0"/>
              </a:spcBef>
              <a:spcAft>
                <a:spcPts val="600"/>
              </a:spcAft>
              <a:buBlip>
                <a:blip r:embed="rId3"/>
              </a:buBlip>
              <a:defRPr/>
            </a:pPr>
            <a:r>
              <a:rPr lang="fr-FR" b="1" dirty="0" smtClean="0"/>
              <a:t>4 </a:t>
            </a:r>
            <a:r>
              <a:rPr lang="fr-FR" b="1" dirty="0"/>
              <a:t>nouvelles vidéos sur le risque plain-pied réalisé avec l’équipe </a:t>
            </a:r>
            <a:r>
              <a:rPr lang="fr-FR" b="1" dirty="0" smtClean="0"/>
              <a:t>LINKY</a:t>
            </a:r>
          </a:p>
          <a:p>
            <a:pPr marL="742950" lvl="1" indent="-285750">
              <a:spcAft>
                <a:spcPts val="600"/>
              </a:spcAft>
              <a:buBlip>
                <a:blip r:embed="rId3"/>
              </a:buBlip>
              <a:defRPr/>
            </a:pPr>
            <a:r>
              <a:rPr lang="fr-FR" dirty="0" smtClean="0"/>
              <a:t>En </a:t>
            </a:r>
            <a:r>
              <a:rPr lang="fr-FR" dirty="0"/>
              <a:t>deux formats chacune : très haute qualité (à demander par mail) et format </a:t>
            </a:r>
            <a:r>
              <a:rPr lang="fr-FR" dirty="0" smtClean="0"/>
              <a:t>youtube</a:t>
            </a:r>
          </a:p>
          <a:p>
            <a:pPr marL="742950" lvl="1" indent="-285750">
              <a:spcAft>
                <a:spcPts val="600"/>
              </a:spcAft>
              <a:buBlip>
                <a:blip r:embed="rId3"/>
              </a:buBlip>
              <a:defRPr/>
            </a:pPr>
            <a:r>
              <a:rPr lang="fr-FR" dirty="0" smtClean="0"/>
              <a:t>En </a:t>
            </a:r>
            <a:r>
              <a:rPr lang="fr-FR" dirty="0"/>
              <a:t>deux versions : virale (qui défile) et formation (avec des arrêts pour prendre le temps d’échanger</a:t>
            </a:r>
            <a:r>
              <a:rPr lang="fr-FR" dirty="0" smtClean="0"/>
              <a:t>)</a:t>
            </a:r>
          </a:p>
          <a:p>
            <a:pPr marL="742950" lvl="1" indent="-285750">
              <a:spcAft>
                <a:spcPts val="600"/>
              </a:spcAft>
              <a:buBlip>
                <a:blip r:embed="rId3"/>
              </a:buBlip>
              <a:defRPr/>
            </a:pPr>
            <a:r>
              <a:rPr lang="fr-FR" dirty="0" smtClean="0"/>
              <a:t>Disponibles sur la plateforme</a:t>
            </a:r>
            <a:endParaRPr lang="fr-FR" dirty="0"/>
          </a:p>
          <a:p>
            <a:pPr lvl="1">
              <a:spcAft>
                <a:spcPts val="600"/>
              </a:spcAft>
              <a:defRPr/>
            </a:pPr>
            <a:endParaRPr lang="fr-FR" dirty="0"/>
          </a:p>
        </p:txBody>
      </p:sp>
      <p:pic>
        <p:nvPicPr>
          <p:cNvPr id="5" name="Imag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984500" y="3997325"/>
            <a:ext cx="2110058" cy="1154219"/>
          </a:xfrm>
          <a:prstGeom prst="rect">
            <a:avLst/>
          </a:prstGeom>
        </p:spPr>
      </p:pic>
      <p:pic>
        <p:nvPicPr>
          <p:cNvPr id="6" name="Image 5"/>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46086" y="3997325"/>
            <a:ext cx="2071676" cy="1154219"/>
          </a:xfrm>
          <a:prstGeom prst="rect">
            <a:avLst/>
          </a:prstGeom>
        </p:spPr>
      </p:pic>
      <p:pic>
        <p:nvPicPr>
          <p:cNvPr id="7" name="Image 6"/>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186876" y="3997325"/>
            <a:ext cx="2067922" cy="1152128"/>
          </a:xfrm>
          <a:prstGeom prst="rect">
            <a:avLst/>
          </a:prstGeom>
        </p:spPr>
      </p:pic>
      <p:pic>
        <p:nvPicPr>
          <p:cNvPr id="3" name="Image 2"/>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361141" y="3997325"/>
            <a:ext cx="2245468" cy="1140026"/>
          </a:xfrm>
          <a:prstGeom prst="rect">
            <a:avLst/>
          </a:prstGeom>
        </p:spPr>
      </p:pic>
    </p:spTree>
    <p:extLst>
      <p:ext uri="{BB962C8B-B14F-4D97-AF65-F5344CB8AC3E}">
        <p14:creationId xmlns:p14="http://schemas.microsoft.com/office/powerpoint/2010/main" val="2022864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E3674A-3ED6-0C43-93A5-752EB9AC40CB}"/>
              </a:ext>
            </a:extLst>
          </p:cNvPr>
          <p:cNvSpPr txBox="1">
            <a:spLocks/>
          </p:cNvSpPr>
          <p:nvPr/>
        </p:nvSpPr>
        <p:spPr>
          <a:xfrm>
            <a:off x="317500" y="339725"/>
            <a:ext cx="5867399"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pPr marL="0" marR="0" lvl="2" indent="0" algn="l" defTabSz="685800" rtl="0" eaLnBrk="1" fontAlgn="auto" latinLnBrk="0" hangingPunct="1">
              <a:lnSpc>
                <a:spcPct val="90000"/>
              </a:lnSpc>
              <a:spcBef>
                <a:spcPts val="450"/>
              </a:spcBef>
              <a:spcAft>
                <a:spcPts val="0"/>
              </a:spcAft>
              <a:buClr>
                <a:srgbClr val="005EB8"/>
              </a:buClr>
              <a:buSzPct val="70000"/>
              <a:buFontTx/>
              <a:buNone/>
              <a:tabLst/>
              <a:defRPr/>
            </a:pPr>
            <a:r>
              <a:rPr lang="fr-FR" sz="2800" b="1" dirty="0">
                <a:solidFill>
                  <a:srgbClr val="005EB8"/>
                </a:solidFill>
                <a:latin typeface="Calibri" panose="020F0502020204030204"/>
              </a:rPr>
              <a:t>D</a:t>
            </a:r>
            <a:r>
              <a:rPr lang="fr-FR" sz="2800" b="1" dirty="0" smtClean="0">
                <a:solidFill>
                  <a:srgbClr val="005EB8"/>
                </a:solidFill>
                <a:latin typeface="Calibri" panose="020F0502020204030204"/>
              </a:rPr>
              <a:t>es </a:t>
            </a:r>
            <a:r>
              <a:rPr kumimoji="0" lang="fr-FR" sz="2800" b="1" i="0" u="none" strike="noStrike" kern="1200" cap="none" spc="0" normalizeH="0" baseline="0" noProof="0" dirty="0" smtClean="0">
                <a:ln>
                  <a:noFill/>
                </a:ln>
                <a:solidFill>
                  <a:srgbClr val="005EB8"/>
                </a:solidFill>
                <a:effectLst/>
                <a:uLnTx/>
                <a:uFillTx/>
                <a:latin typeface="Calibri" panose="020F0502020204030204"/>
              </a:rPr>
              <a:t>bonnes</a:t>
            </a:r>
            <a:r>
              <a:rPr kumimoji="0" lang="fr-FR" sz="2800" b="1" i="0" u="none" strike="noStrike" kern="1200" cap="none" spc="0" normalizeH="0" baseline="0" noProof="0" dirty="0" smtClean="0">
                <a:ln>
                  <a:noFill/>
                </a:ln>
                <a:solidFill>
                  <a:srgbClr val="005EB8"/>
                </a:solidFill>
                <a:effectLst/>
                <a:uLnTx/>
                <a:uFillTx/>
                <a:latin typeface="Calibri" panose="020F0502020204030204"/>
                <a:ea typeface="+mn-ea"/>
                <a:cs typeface="+mn-cs"/>
              </a:rPr>
              <a:t> </a:t>
            </a:r>
            <a:r>
              <a:rPr kumimoji="0" lang="fr-FR" sz="2800" b="1" i="0" u="none" strike="noStrike" kern="1200" cap="none" spc="0" normalizeH="0" baseline="0" dirty="0" smtClean="0">
                <a:ln>
                  <a:noFill/>
                </a:ln>
                <a:solidFill>
                  <a:srgbClr val="005EB8"/>
                </a:solidFill>
                <a:effectLst/>
                <a:uLnTx/>
                <a:uFillTx/>
                <a:latin typeface="Calibri" panose="020F0502020204030204"/>
                <a:ea typeface="+mn-ea"/>
                <a:cs typeface="+mn-cs"/>
              </a:rPr>
              <a:t>pratiques</a:t>
            </a:r>
            <a:endParaRPr kumimoji="0" lang="fr-FR" sz="2800" b="0" i="0" u="none" strike="noStrike" kern="1200" cap="none" spc="0" normalizeH="0" baseline="0" dirty="0">
              <a:ln>
                <a:noFill/>
              </a:ln>
              <a:solidFill>
                <a:srgbClr val="575756"/>
              </a:solidFill>
              <a:effectLst/>
              <a:uLnTx/>
              <a:uFillTx/>
              <a:latin typeface="Calibri" panose="020F0502020204030204"/>
              <a:ea typeface="+mn-ea"/>
              <a:cs typeface="+mn-cs"/>
            </a:endParaRPr>
          </a:p>
        </p:txBody>
      </p:sp>
      <p:sp>
        <p:nvSpPr>
          <p:cNvPr id="4" name="Titre 1">
            <a:extLst>
              <a:ext uri="{FF2B5EF4-FFF2-40B4-BE49-F238E27FC236}">
                <a16:creationId xmlns:a16="http://schemas.microsoft.com/office/drawing/2014/main" id="{A544A809-BB4D-0E42-8C6B-2AA0C0AF91FB}"/>
              </a:ext>
            </a:extLst>
          </p:cNvPr>
          <p:cNvSpPr txBox="1">
            <a:spLocks/>
          </p:cNvSpPr>
          <p:nvPr/>
        </p:nvSpPr>
        <p:spPr>
          <a:xfrm>
            <a:off x="317500" y="879676"/>
            <a:ext cx="7924800" cy="450649"/>
          </a:xfrm>
          <a:prstGeom prst="rect">
            <a:avLst/>
          </a:prstGeom>
        </p:spPr>
        <p:txBody>
          <a:bodyPr/>
          <a:lstStyle>
            <a:lvl1pPr algn="l" defTabSz="801837" rtl="0" eaLnBrk="1" latinLnBrk="0" hangingPunct="1">
              <a:lnSpc>
                <a:spcPct val="90000"/>
              </a:lnSpc>
              <a:spcBef>
                <a:spcPct val="0"/>
              </a:spcBef>
              <a:buNone/>
              <a:defRPr sz="1600" b="1" i="0" kern="1200">
                <a:solidFill>
                  <a:schemeClr val="tx2"/>
                </a:solidFill>
                <a:latin typeface="Ubuntu" panose="020B0504030602030204" pitchFamily="34" charset="0"/>
                <a:ea typeface="+mj-ea"/>
                <a:cs typeface="+mj-cs"/>
              </a:defRPr>
            </a:lvl1pPr>
          </a:lstStyle>
          <a:p>
            <a:pPr>
              <a:defRPr/>
            </a:pPr>
            <a:endParaRPr kumimoji="0" lang="fr-FR" sz="2000" i="0" u="none" strike="noStrike" kern="1200" cap="none" spc="0" normalizeH="0" baseline="0" noProof="0" dirty="0" smtClean="0">
              <a:ln>
                <a:noFill/>
              </a:ln>
              <a:solidFill>
                <a:srgbClr val="005EB8"/>
              </a:solidFill>
              <a:effectLst/>
              <a:uLnTx/>
              <a:uFillTx/>
              <a:latin typeface="Calibri" panose="020F0502020204030204"/>
              <a:ea typeface="+mj-ea"/>
              <a:cs typeface="+mj-cs"/>
            </a:endParaRPr>
          </a:p>
        </p:txBody>
      </p:sp>
      <p:sp>
        <p:nvSpPr>
          <p:cNvPr id="8" name="Titre 1">
            <a:extLst>
              <a:ext uri="{FF2B5EF4-FFF2-40B4-BE49-F238E27FC236}">
                <a16:creationId xmlns:a16="http://schemas.microsoft.com/office/drawing/2014/main" id="{A544A809-BB4D-0E42-8C6B-2AA0C0AF91FB}"/>
              </a:ext>
            </a:extLst>
          </p:cNvPr>
          <p:cNvSpPr txBox="1">
            <a:spLocks/>
          </p:cNvSpPr>
          <p:nvPr/>
        </p:nvSpPr>
        <p:spPr>
          <a:xfrm>
            <a:off x="317500" y="970708"/>
            <a:ext cx="10134600" cy="4495800"/>
          </a:xfrm>
          <a:prstGeom prst="rect">
            <a:avLst/>
          </a:prstGeom>
        </p:spPr>
        <p:txBody>
          <a:bodyPr/>
          <a:lstStyle>
            <a:lvl1pPr algn="l" defTabSz="801837" rtl="0" eaLnBrk="1" latinLnBrk="0" hangingPunct="1">
              <a:lnSpc>
                <a:spcPct val="90000"/>
              </a:lnSpc>
              <a:spcBef>
                <a:spcPct val="0"/>
              </a:spcBef>
              <a:buNone/>
              <a:defRPr sz="1600" b="1" i="0" kern="1200">
                <a:solidFill>
                  <a:schemeClr val="tx2"/>
                </a:solidFill>
                <a:latin typeface="Ubuntu" panose="020B0504030602030204" pitchFamily="34" charset="0"/>
                <a:ea typeface="+mj-ea"/>
                <a:cs typeface="+mj-cs"/>
              </a:defRPr>
            </a:lvl1pPr>
          </a:lstStyle>
          <a:p>
            <a:pPr marL="285750" indent="-285750" defTabSz="914400">
              <a:lnSpc>
                <a:spcPct val="100000"/>
              </a:lnSpc>
              <a:spcBef>
                <a:spcPts val="0"/>
              </a:spcBef>
              <a:spcAft>
                <a:spcPts val="600"/>
              </a:spcAft>
              <a:buBlip>
                <a:blip r:embed="rId3"/>
              </a:buBlip>
              <a:defRPr/>
            </a:pPr>
            <a:r>
              <a:rPr lang="fr-FR" dirty="0" smtClean="0">
                <a:solidFill>
                  <a:srgbClr val="005EB8"/>
                </a:solidFill>
                <a:latin typeface="Calibri" panose="020F0502020204030204"/>
              </a:rPr>
              <a:t>L’animation « le SMS en marchant »</a:t>
            </a:r>
            <a:endParaRPr lang="fr-FR" dirty="0">
              <a:solidFill>
                <a:srgbClr val="005EB8"/>
              </a:solidFill>
              <a:latin typeface="Calibri" panose="020F0502020204030204"/>
            </a:endParaRPr>
          </a:p>
          <a:p>
            <a:pPr marL="742950" lvl="1" indent="-285750">
              <a:spcAft>
                <a:spcPts val="600"/>
              </a:spcAft>
              <a:buBlip>
                <a:blip r:embed="rId3"/>
              </a:buBlip>
              <a:defRPr/>
            </a:pPr>
            <a:r>
              <a:rPr lang="fr-FR" sz="1600" b="1" dirty="0" smtClean="0"/>
              <a:t>Préparer un parcours piéton que les participants devront franchir par groupe.</a:t>
            </a:r>
          </a:p>
          <a:p>
            <a:pPr marL="742950" lvl="1" indent="-285750">
              <a:spcAft>
                <a:spcPts val="600"/>
              </a:spcAft>
              <a:buBlip>
                <a:blip r:embed="rId3"/>
              </a:buBlip>
              <a:defRPr/>
            </a:pPr>
            <a:r>
              <a:rPr lang="fr-FR" sz="1600" b="1" dirty="0" smtClean="0"/>
              <a:t>Chronométrer le groupe sur chacune des activités</a:t>
            </a:r>
          </a:p>
          <a:p>
            <a:pPr marL="742950" lvl="1" indent="-285750">
              <a:spcAft>
                <a:spcPts val="600"/>
              </a:spcAft>
              <a:buBlip>
                <a:blip r:embed="rId3"/>
              </a:buBlip>
              <a:defRPr/>
            </a:pPr>
            <a:r>
              <a:rPr lang="fr-FR" sz="1600" b="1" dirty="0" smtClean="0"/>
              <a:t>Durée : 10 mn</a:t>
            </a:r>
          </a:p>
        </p:txBody>
      </p:sp>
      <p:pic>
        <p:nvPicPr>
          <p:cNvPr id="7" name="Image 6"/>
          <p:cNvPicPr>
            <a:picLocks noChangeAspect="1"/>
          </p:cNvPicPr>
          <p:nvPr/>
        </p:nvPicPr>
        <p:blipFill>
          <a:blip r:embed="rId4"/>
          <a:stretch>
            <a:fillRect/>
          </a:stretch>
        </p:blipFill>
        <p:spPr>
          <a:xfrm>
            <a:off x="2832100" y="2114645"/>
            <a:ext cx="7387624" cy="3324431"/>
          </a:xfrm>
          <a:prstGeom prst="rect">
            <a:avLst/>
          </a:prstGeom>
        </p:spPr>
      </p:pic>
    </p:spTree>
    <p:extLst>
      <p:ext uri="{BB962C8B-B14F-4D97-AF65-F5344CB8AC3E}">
        <p14:creationId xmlns:p14="http://schemas.microsoft.com/office/powerpoint/2010/main" val="160410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E3674A-3ED6-0C43-93A5-752EB9AC40CB}"/>
              </a:ext>
            </a:extLst>
          </p:cNvPr>
          <p:cNvSpPr txBox="1">
            <a:spLocks/>
          </p:cNvSpPr>
          <p:nvPr/>
        </p:nvSpPr>
        <p:spPr>
          <a:xfrm>
            <a:off x="317500" y="339725"/>
            <a:ext cx="5867399"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pPr marL="0" marR="0" lvl="2" indent="0" algn="l" defTabSz="685800" rtl="0" eaLnBrk="1" fontAlgn="auto" latinLnBrk="0" hangingPunct="1">
              <a:lnSpc>
                <a:spcPct val="90000"/>
              </a:lnSpc>
              <a:spcBef>
                <a:spcPts val="450"/>
              </a:spcBef>
              <a:spcAft>
                <a:spcPts val="0"/>
              </a:spcAft>
              <a:buClr>
                <a:srgbClr val="005EB8"/>
              </a:buClr>
              <a:buSzPct val="70000"/>
              <a:buFontTx/>
              <a:buNone/>
              <a:tabLst/>
              <a:defRPr/>
            </a:pPr>
            <a:r>
              <a:rPr lang="fr-FR" sz="2800" b="1" dirty="0" smtClean="0">
                <a:solidFill>
                  <a:srgbClr val="005EB8"/>
                </a:solidFill>
                <a:latin typeface="Calibri" panose="020F0502020204030204"/>
              </a:rPr>
              <a:t>Les </a:t>
            </a:r>
            <a:r>
              <a:rPr kumimoji="0" lang="fr-FR" sz="2800" b="1" i="0" u="none" strike="noStrike" kern="1200" cap="none" spc="0" normalizeH="0" baseline="0" noProof="0" dirty="0" smtClean="0">
                <a:ln>
                  <a:noFill/>
                </a:ln>
                <a:solidFill>
                  <a:srgbClr val="005EB8"/>
                </a:solidFill>
                <a:effectLst/>
                <a:uLnTx/>
                <a:uFillTx/>
                <a:latin typeface="Calibri" panose="020F0502020204030204"/>
              </a:rPr>
              <a:t>bonnes</a:t>
            </a:r>
            <a:r>
              <a:rPr kumimoji="0" lang="fr-FR" sz="2800" b="1" i="0" u="none" strike="noStrike" kern="1200" cap="none" spc="0" normalizeH="0" baseline="0" noProof="0" dirty="0" smtClean="0">
                <a:ln>
                  <a:noFill/>
                </a:ln>
                <a:solidFill>
                  <a:srgbClr val="005EB8"/>
                </a:solidFill>
                <a:effectLst/>
                <a:uLnTx/>
                <a:uFillTx/>
                <a:latin typeface="Calibri" panose="020F0502020204030204"/>
                <a:ea typeface="+mn-ea"/>
                <a:cs typeface="+mn-cs"/>
              </a:rPr>
              <a:t> </a:t>
            </a:r>
            <a:r>
              <a:rPr kumimoji="0" lang="fr-FR" sz="2800" b="1" i="0" u="none" strike="noStrike" kern="1200" cap="none" spc="0" normalizeH="0" baseline="0" dirty="0" smtClean="0">
                <a:ln>
                  <a:noFill/>
                </a:ln>
                <a:solidFill>
                  <a:srgbClr val="005EB8"/>
                </a:solidFill>
                <a:effectLst/>
                <a:uLnTx/>
                <a:uFillTx/>
                <a:latin typeface="Calibri" panose="020F0502020204030204"/>
                <a:ea typeface="+mn-ea"/>
                <a:cs typeface="+mn-cs"/>
              </a:rPr>
              <a:t>pratiques </a:t>
            </a:r>
            <a:endParaRPr kumimoji="0" lang="fr-FR" sz="2800" b="0" i="0" u="none" strike="noStrike" kern="1200" cap="none" spc="0" normalizeH="0" baseline="0" dirty="0">
              <a:ln>
                <a:noFill/>
              </a:ln>
              <a:solidFill>
                <a:srgbClr val="575756"/>
              </a:solidFill>
              <a:effectLst/>
              <a:uLnTx/>
              <a:uFillTx/>
              <a:latin typeface="Calibri" panose="020F0502020204030204"/>
              <a:ea typeface="+mn-ea"/>
              <a:cs typeface="+mn-cs"/>
            </a:endParaRPr>
          </a:p>
        </p:txBody>
      </p:sp>
      <p:sp>
        <p:nvSpPr>
          <p:cNvPr id="4" name="ZoneTexte 3"/>
          <p:cNvSpPr txBox="1"/>
          <p:nvPr/>
        </p:nvSpPr>
        <p:spPr>
          <a:xfrm>
            <a:off x="317500" y="949325"/>
            <a:ext cx="3048000" cy="2062103"/>
          </a:xfrm>
          <a:prstGeom prst="rect">
            <a:avLst/>
          </a:prstGeom>
          <a:noFill/>
        </p:spPr>
        <p:txBody>
          <a:bodyPr wrap="square" rtlCol="0">
            <a:spAutoFit/>
          </a:bodyPr>
          <a:lstStyle/>
          <a:p>
            <a:r>
              <a:rPr lang="fr-FR" sz="2000" b="1" dirty="0">
                <a:solidFill>
                  <a:schemeClr val="tx2"/>
                </a:solidFill>
                <a:ea typeface="+mj-ea"/>
                <a:cs typeface="+mj-cs"/>
              </a:rPr>
              <a:t>Campagne </a:t>
            </a:r>
            <a:r>
              <a:rPr lang="fr-FR" sz="2000" b="1" dirty="0" smtClean="0">
                <a:solidFill>
                  <a:schemeClr val="tx2"/>
                </a:solidFill>
                <a:ea typeface="+mj-ea"/>
                <a:cs typeface="+mj-cs"/>
              </a:rPr>
              <a:t>collaborative : </a:t>
            </a:r>
            <a:r>
              <a:rPr lang="fr-FR" dirty="0"/>
              <a:t>Des affiches réalisées avec les agents à la DR Nord Midi Pyrénées </a:t>
            </a:r>
            <a:r>
              <a:rPr lang="fr-FR" dirty="0" smtClean="0"/>
              <a:t>sur les risques liés aux déplacements.</a:t>
            </a:r>
          </a:p>
          <a:p>
            <a:endParaRPr lang="fr-FR" dirty="0" smtClean="0"/>
          </a:p>
          <a:p>
            <a:r>
              <a:rPr lang="fr-FR" dirty="0" smtClean="0"/>
              <a:t>A retrouver sur la plateforme</a:t>
            </a:r>
            <a:endParaRPr lang="fr-FR" dirty="0"/>
          </a:p>
        </p:txBody>
      </p:sp>
      <p:pic>
        <p:nvPicPr>
          <p:cNvPr id="5" name="Image 4"/>
          <p:cNvPicPr>
            <a:picLocks noChangeAspect="1"/>
          </p:cNvPicPr>
          <p:nvPr/>
        </p:nvPicPr>
        <p:blipFill>
          <a:blip r:embed="rId2"/>
          <a:stretch>
            <a:fillRect/>
          </a:stretch>
        </p:blipFill>
        <p:spPr>
          <a:xfrm>
            <a:off x="3975100" y="796925"/>
            <a:ext cx="6488440" cy="4595376"/>
          </a:xfrm>
          <a:prstGeom prst="rect">
            <a:avLst/>
          </a:prstGeom>
        </p:spPr>
      </p:pic>
    </p:spTree>
    <p:extLst>
      <p:ext uri="{BB962C8B-B14F-4D97-AF65-F5344CB8AC3E}">
        <p14:creationId xmlns:p14="http://schemas.microsoft.com/office/powerpoint/2010/main" val="12650306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1025525"/>
            <a:ext cx="4965700" cy="1077218"/>
          </a:xfrm>
          <a:prstGeom prst="rect">
            <a:avLst/>
          </a:prstGeom>
        </p:spPr>
        <p:txBody>
          <a:bodyPr wrap="square">
            <a:spAutoFit/>
          </a:bodyPr>
          <a:lstStyle/>
          <a:p>
            <a:r>
              <a:rPr lang="fr-FR" sz="2000" b="1" dirty="0" smtClean="0">
                <a:solidFill>
                  <a:schemeClr val="tx2"/>
                </a:solidFill>
                <a:ea typeface="+mj-ea"/>
                <a:cs typeface="+mj-cs"/>
              </a:rPr>
              <a:t>Les questions </a:t>
            </a:r>
            <a:r>
              <a:rPr lang="fr-FR" sz="2000" b="1" dirty="0">
                <a:solidFill>
                  <a:schemeClr val="tx2"/>
                </a:solidFill>
                <a:ea typeface="+mj-ea"/>
                <a:cs typeface="+mj-cs"/>
              </a:rPr>
              <a:t>du quart d’heure sécurité </a:t>
            </a:r>
            <a:endParaRPr lang="fr-FR" sz="2000" b="1" dirty="0" smtClean="0">
              <a:solidFill>
                <a:schemeClr val="tx2"/>
              </a:solidFill>
              <a:ea typeface="+mj-ea"/>
              <a:cs typeface="+mj-cs"/>
            </a:endParaRPr>
          </a:p>
          <a:p>
            <a:endParaRPr lang="fr-FR" sz="800" dirty="0" smtClean="0"/>
          </a:p>
          <a:p>
            <a:pPr marL="285750" indent="-285750">
              <a:spcAft>
                <a:spcPts val="600"/>
              </a:spcAft>
              <a:buBlip>
                <a:blip r:embed="rId3"/>
              </a:buBlip>
              <a:defRPr/>
            </a:pPr>
            <a:r>
              <a:rPr lang="fr-FR" b="1" dirty="0" smtClean="0"/>
              <a:t>Selon </a:t>
            </a:r>
            <a:r>
              <a:rPr lang="fr-FR" b="1" dirty="0"/>
              <a:t>vous, quels sont les gestes à adopter pour limiter le risque plain-pied ?</a:t>
            </a:r>
          </a:p>
        </p:txBody>
      </p:sp>
      <p:sp>
        <p:nvSpPr>
          <p:cNvPr id="3" name="Titre 1">
            <a:extLst>
              <a:ext uri="{FF2B5EF4-FFF2-40B4-BE49-F238E27FC236}">
                <a16:creationId xmlns:a16="http://schemas.microsoft.com/office/drawing/2014/main" id="{2DE3674A-3ED6-0C43-93A5-752EB9AC40CB}"/>
              </a:ext>
            </a:extLst>
          </p:cNvPr>
          <p:cNvSpPr txBox="1">
            <a:spLocks/>
          </p:cNvSpPr>
          <p:nvPr/>
        </p:nvSpPr>
        <p:spPr>
          <a:xfrm>
            <a:off x="317500" y="339725"/>
            <a:ext cx="5867399"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pPr marL="0" lvl="2" defTabSz="685800">
              <a:lnSpc>
                <a:spcPct val="90000"/>
              </a:lnSpc>
              <a:spcBef>
                <a:spcPts val="450"/>
              </a:spcBef>
              <a:buClr>
                <a:srgbClr val="005EB8"/>
              </a:buClr>
              <a:buSzPct val="70000"/>
            </a:pPr>
            <a:r>
              <a:rPr lang="fr-FR" sz="2800" b="1" dirty="0">
                <a:solidFill>
                  <a:schemeClr val="tx2"/>
                </a:solidFill>
              </a:rPr>
              <a:t>D</a:t>
            </a:r>
            <a:r>
              <a:rPr lang="fr-FR" sz="2800" b="1" dirty="0" smtClean="0">
                <a:solidFill>
                  <a:schemeClr val="tx2"/>
                </a:solidFill>
              </a:rPr>
              <a:t>es bonnes pratiques</a:t>
            </a:r>
            <a:endParaRPr lang="fr-FR" sz="2800" dirty="0"/>
          </a:p>
        </p:txBody>
      </p:sp>
      <p:sp>
        <p:nvSpPr>
          <p:cNvPr id="5" name="Rectangle 4"/>
          <p:cNvSpPr/>
          <p:nvPr/>
        </p:nvSpPr>
        <p:spPr>
          <a:xfrm>
            <a:off x="5499100" y="720725"/>
            <a:ext cx="4965700" cy="1231106"/>
          </a:xfrm>
          <a:prstGeom prst="rect">
            <a:avLst/>
          </a:prstGeom>
        </p:spPr>
        <p:txBody>
          <a:bodyPr wrap="square">
            <a:spAutoFit/>
          </a:bodyPr>
          <a:lstStyle/>
          <a:p>
            <a:r>
              <a:rPr lang="fr-FR" sz="2000" b="1" dirty="0" smtClean="0">
                <a:solidFill>
                  <a:schemeClr val="tx2"/>
                </a:solidFill>
                <a:ea typeface="+mj-ea"/>
                <a:cs typeface="+mj-cs"/>
              </a:rPr>
              <a:t> </a:t>
            </a:r>
          </a:p>
          <a:p>
            <a:endParaRPr lang="fr-FR" b="1" dirty="0"/>
          </a:p>
          <a:p>
            <a:pPr marL="285750" indent="-285750">
              <a:spcAft>
                <a:spcPts val="600"/>
              </a:spcAft>
              <a:buBlip>
                <a:blip r:embed="rId3"/>
              </a:buBlip>
              <a:defRPr/>
            </a:pPr>
            <a:r>
              <a:rPr lang="fr-FR" b="1" dirty="0" smtClean="0"/>
              <a:t>Le </a:t>
            </a:r>
            <a:r>
              <a:rPr lang="fr-FR" b="1" dirty="0"/>
              <a:t>risque de plain-pied est-il plus important l’hiver ?</a:t>
            </a:r>
          </a:p>
        </p:txBody>
      </p:sp>
      <p:sp>
        <p:nvSpPr>
          <p:cNvPr id="6" name="Rectangle 5"/>
          <p:cNvSpPr/>
          <p:nvPr/>
        </p:nvSpPr>
        <p:spPr>
          <a:xfrm>
            <a:off x="317500" y="3387725"/>
            <a:ext cx="4965700" cy="646331"/>
          </a:xfrm>
          <a:prstGeom prst="rect">
            <a:avLst/>
          </a:prstGeom>
        </p:spPr>
        <p:txBody>
          <a:bodyPr wrap="square">
            <a:spAutoFit/>
          </a:bodyPr>
          <a:lstStyle/>
          <a:p>
            <a:pPr marL="285750" indent="-285750">
              <a:spcAft>
                <a:spcPts val="600"/>
              </a:spcAft>
              <a:buBlip>
                <a:blip r:embed="rId3"/>
              </a:buBlip>
              <a:defRPr/>
            </a:pPr>
            <a:r>
              <a:rPr lang="fr-FR" b="1" dirty="0" smtClean="0"/>
              <a:t>Quels </a:t>
            </a:r>
            <a:r>
              <a:rPr lang="fr-FR" b="1" dirty="0"/>
              <a:t>sont les facteurs qui provoquent des risques de glissade et comment </a:t>
            </a:r>
            <a:r>
              <a:rPr lang="fr-FR" b="1" dirty="0" smtClean="0"/>
              <a:t>les </a:t>
            </a:r>
            <a:r>
              <a:rPr lang="fr-FR" b="1" dirty="0"/>
              <a:t>éviter ? </a:t>
            </a:r>
          </a:p>
        </p:txBody>
      </p:sp>
      <p:sp>
        <p:nvSpPr>
          <p:cNvPr id="4" name="Rectangle 3"/>
          <p:cNvSpPr/>
          <p:nvPr/>
        </p:nvSpPr>
        <p:spPr>
          <a:xfrm>
            <a:off x="317500" y="2016125"/>
            <a:ext cx="4876800" cy="1477328"/>
          </a:xfrm>
          <a:prstGeom prst="rect">
            <a:avLst/>
          </a:prstGeom>
        </p:spPr>
        <p:txBody>
          <a:bodyPr wrap="square">
            <a:spAutoFit/>
          </a:bodyPr>
          <a:lstStyle/>
          <a:p>
            <a:pPr marL="742950" lvl="1" indent="-285750">
              <a:buFont typeface="Wingdings" panose="05000000000000000000" pitchFamily="2" charset="2"/>
              <a:buChar char="§"/>
            </a:pPr>
            <a:r>
              <a:rPr lang="fr-FR" altLang="fr-FR" dirty="0"/>
              <a:t>Ranger, dégager les voies de </a:t>
            </a:r>
            <a:r>
              <a:rPr lang="fr-FR" altLang="fr-FR" dirty="0" smtClean="0"/>
              <a:t>circulation,</a:t>
            </a:r>
            <a:endParaRPr lang="fr-FR" altLang="fr-FR" dirty="0"/>
          </a:p>
          <a:p>
            <a:pPr marL="742950" lvl="1" indent="-285750">
              <a:buFont typeface="Wingdings" panose="05000000000000000000" pitchFamily="2" charset="2"/>
              <a:buChar char="§"/>
            </a:pPr>
            <a:r>
              <a:rPr lang="fr-FR" altLang="fr-FR" dirty="0"/>
              <a:t>Eviter de s’encombrer les bras pendant ses déplacements et favoriser l’utilisation de sacs à </a:t>
            </a:r>
            <a:r>
              <a:rPr lang="fr-FR" altLang="fr-FR" dirty="0" smtClean="0"/>
              <a:t>dos</a:t>
            </a:r>
            <a:r>
              <a:rPr lang="fr-FR" altLang="fr-FR" dirty="0"/>
              <a:t>,</a:t>
            </a:r>
            <a:endParaRPr lang="fr-FR" altLang="fr-FR" dirty="0" smtClean="0"/>
          </a:p>
          <a:p>
            <a:pPr marL="742950" lvl="1" indent="-285750">
              <a:buFont typeface="Wingdings" panose="05000000000000000000" pitchFamily="2" charset="2"/>
              <a:buChar char="§"/>
            </a:pPr>
            <a:r>
              <a:rPr lang="fr-FR" altLang="fr-FR" dirty="0" smtClean="0"/>
              <a:t>…</a:t>
            </a:r>
            <a:endParaRPr lang="fr-FR" altLang="fr-FR" dirty="0"/>
          </a:p>
        </p:txBody>
      </p:sp>
      <p:sp>
        <p:nvSpPr>
          <p:cNvPr id="7" name="Rectangle 6"/>
          <p:cNvSpPr/>
          <p:nvPr/>
        </p:nvSpPr>
        <p:spPr>
          <a:xfrm>
            <a:off x="5527040" y="1944667"/>
            <a:ext cx="4937760" cy="1831271"/>
          </a:xfrm>
          <a:prstGeom prst="rect">
            <a:avLst/>
          </a:prstGeom>
        </p:spPr>
        <p:txBody>
          <a:bodyPr wrap="square">
            <a:spAutoFit/>
          </a:bodyPr>
          <a:lstStyle/>
          <a:p>
            <a:pPr marL="742950" lvl="1" indent="-285750">
              <a:buFont typeface="Wingdings" panose="05000000000000000000" pitchFamily="2" charset="2"/>
              <a:buChar char="§"/>
            </a:pPr>
            <a:r>
              <a:rPr lang="fr-FR" altLang="fr-FR" dirty="0"/>
              <a:t>Oui, en période hivernale, certains facteurs aggravants tels que le verglas, la pluie ou encore les périodes de jour </a:t>
            </a:r>
            <a:r>
              <a:rPr lang="fr-FR" altLang="fr-FR" dirty="0" smtClean="0"/>
              <a:t>réduites </a:t>
            </a:r>
            <a:r>
              <a:rPr lang="fr-FR" altLang="fr-FR" dirty="0"/>
              <a:t>peuvent augmenter le risque de </a:t>
            </a:r>
            <a:r>
              <a:rPr lang="fr-FR" altLang="fr-FR" dirty="0" smtClean="0"/>
              <a:t>survenue </a:t>
            </a:r>
            <a:r>
              <a:rPr lang="fr-FR" altLang="fr-FR" dirty="0"/>
              <a:t>d’un accident de plain-pied</a:t>
            </a:r>
            <a:r>
              <a:rPr lang="fr-FR" altLang="fr-FR" dirty="0" smtClean="0"/>
              <a:t>.</a:t>
            </a:r>
          </a:p>
          <a:p>
            <a:pPr marL="628650" lvl="1" indent="-171450">
              <a:buFont typeface="Wingdings" panose="05000000000000000000" pitchFamily="2" charset="2"/>
              <a:buChar char="§"/>
            </a:pPr>
            <a:endParaRPr lang="fr-FR" altLang="fr-FR" sz="500" dirty="0" smtClean="0"/>
          </a:p>
          <a:p>
            <a:pPr marL="742950" lvl="1" indent="-285750">
              <a:buFont typeface="Wingdings" panose="05000000000000000000" pitchFamily="2" charset="2"/>
              <a:buChar char="§"/>
            </a:pPr>
            <a:r>
              <a:rPr lang="fr-FR" altLang="fr-FR" dirty="0"/>
              <a:t>Un exemple d’un collègue sur votre site ?</a:t>
            </a:r>
          </a:p>
        </p:txBody>
      </p:sp>
      <p:sp>
        <p:nvSpPr>
          <p:cNvPr id="9" name="Rectangle 8"/>
          <p:cNvSpPr/>
          <p:nvPr/>
        </p:nvSpPr>
        <p:spPr>
          <a:xfrm>
            <a:off x="357124" y="3921125"/>
            <a:ext cx="4861052" cy="1754326"/>
          </a:xfrm>
          <a:prstGeom prst="rect">
            <a:avLst/>
          </a:prstGeom>
        </p:spPr>
        <p:txBody>
          <a:bodyPr wrap="square">
            <a:spAutoFit/>
          </a:bodyPr>
          <a:lstStyle/>
          <a:p>
            <a:pPr marL="742950" lvl="1" indent="-285750">
              <a:buFont typeface="Wingdings" panose="05000000000000000000" pitchFamily="2" charset="2"/>
              <a:buChar char="§"/>
            </a:pPr>
            <a:r>
              <a:rPr lang="fr-FR" altLang="fr-FR" dirty="0"/>
              <a:t>Une mauvaise tenue de chantier, l’encombrement, </a:t>
            </a:r>
          </a:p>
          <a:p>
            <a:pPr marL="742950" lvl="1" indent="-285750">
              <a:buFont typeface="Wingdings" panose="05000000000000000000" pitchFamily="2" charset="2"/>
              <a:buChar char="§"/>
            </a:pPr>
            <a:r>
              <a:rPr lang="fr-FR" altLang="fr-FR" dirty="0" smtClean="0"/>
              <a:t>un </a:t>
            </a:r>
            <a:r>
              <a:rPr lang="fr-FR" altLang="fr-FR" dirty="0"/>
              <a:t>environnement dégradé, le sol glissant, </a:t>
            </a:r>
            <a:endParaRPr lang="fr-FR" altLang="fr-FR" dirty="0" smtClean="0"/>
          </a:p>
          <a:p>
            <a:pPr marL="742950" lvl="1" indent="-285750">
              <a:buFont typeface="Wingdings" panose="05000000000000000000" pitchFamily="2" charset="2"/>
              <a:buChar char="§"/>
            </a:pPr>
            <a:r>
              <a:rPr lang="fr-FR" altLang="fr-FR" dirty="0" smtClean="0"/>
              <a:t>des </a:t>
            </a:r>
            <a:r>
              <a:rPr lang="fr-FR" altLang="fr-FR" dirty="0"/>
              <a:t>chaussures inadaptées, </a:t>
            </a:r>
            <a:endParaRPr lang="fr-FR" altLang="fr-FR" dirty="0" smtClean="0"/>
          </a:p>
          <a:p>
            <a:pPr marL="742950" lvl="1" indent="-285750">
              <a:buFont typeface="Wingdings" panose="05000000000000000000" pitchFamily="2" charset="2"/>
              <a:buChar char="§"/>
            </a:pPr>
            <a:r>
              <a:rPr lang="fr-FR" altLang="fr-FR" dirty="0" smtClean="0"/>
              <a:t>la </a:t>
            </a:r>
            <a:r>
              <a:rPr lang="fr-FR" altLang="fr-FR" dirty="0"/>
              <a:t>précipitation, la baisse de </a:t>
            </a:r>
            <a:r>
              <a:rPr lang="fr-FR" altLang="fr-FR" dirty="0" smtClean="0"/>
              <a:t>vigilance</a:t>
            </a:r>
          </a:p>
          <a:p>
            <a:pPr marL="742950" lvl="1" indent="-285750">
              <a:buFont typeface="Wingdings" panose="05000000000000000000" pitchFamily="2" charset="2"/>
              <a:buChar char="§"/>
            </a:pPr>
            <a:r>
              <a:rPr lang="fr-FR" dirty="0" smtClean="0"/>
              <a:t>….</a:t>
            </a:r>
            <a:endParaRPr lang="fr-FR" dirty="0"/>
          </a:p>
        </p:txBody>
      </p:sp>
      <p:sp>
        <p:nvSpPr>
          <p:cNvPr id="10" name="Rectangle 9"/>
          <p:cNvSpPr/>
          <p:nvPr/>
        </p:nvSpPr>
        <p:spPr>
          <a:xfrm>
            <a:off x="5575300" y="4012246"/>
            <a:ext cx="4800600" cy="646331"/>
          </a:xfrm>
          <a:prstGeom prst="rect">
            <a:avLst/>
          </a:prstGeom>
        </p:spPr>
        <p:txBody>
          <a:bodyPr wrap="square">
            <a:spAutoFit/>
          </a:bodyPr>
          <a:lstStyle/>
          <a:p>
            <a:pPr marL="285750" indent="-285750">
              <a:spcAft>
                <a:spcPts val="600"/>
              </a:spcAft>
              <a:buBlip>
                <a:blip r:embed="rId3"/>
              </a:buBlip>
              <a:defRPr/>
            </a:pPr>
            <a:r>
              <a:rPr lang="fr-FR" b="1" dirty="0" smtClean="0"/>
              <a:t>Un </a:t>
            </a:r>
            <a:r>
              <a:rPr lang="fr-FR" b="1" dirty="0"/>
              <a:t>petit test sur l’état des chaussures au sein de l’équipe </a:t>
            </a:r>
            <a:r>
              <a:rPr lang="fr-FR" b="1" dirty="0" smtClean="0"/>
              <a:t>?</a:t>
            </a:r>
          </a:p>
        </p:txBody>
      </p:sp>
    </p:spTree>
    <p:extLst>
      <p:ext uri="{BB962C8B-B14F-4D97-AF65-F5344CB8AC3E}">
        <p14:creationId xmlns:p14="http://schemas.microsoft.com/office/powerpoint/2010/main" val="3401011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4" grpId="0"/>
      <p:bldP spid="7" grpId="0"/>
      <p:bldP spid="9"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900" y="-727075"/>
            <a:ext cx="1860857" cy="2662457"/>
          </a:xfrm>
          <a:prstGeom prst="rect">
            <a:avLst/>
          </a:prstGeom>
        </p:spPr>
      </p:pic>
      <p:sp>
        <p:nvSpPr>
          <p:cNvPr id="4" name="Titre 1">
            <a:extLst>
              <a:ext uri="{FF2B5EF4-FFF2-40B4-BE49-F238E27FC236}">
                <a16:creationId xmlns:a16="http://schemas.microsoft.com/office/drawing/2014/main" id="{A544A809-BB4D-0E42-8C6B-2AA0C0AF91FB}"/>
              </a:ext>
            </a:extLst>
          </p:cNvPr>
          <p:cNvSpPr txBox="1">
            <a:spLocks/>
          </p:cNvSpPr>
          <p:nvPr/>
        </p:nvSpPr>
        <p:spPr>
          <a:xfrm>
            <a:off x="317500" y="1330325"/>
            <a:ext cx="5257799" cy="3810000"/>
          </a:xfrm>
          <a:prstGeom prst="rect">
            <a:avLst/>
          </a:prstGeom>
        </p:spPr>
        <p:txBody>
          <a:bodyPr/>
          <a:lstStyle>
            <a:lvl1pPr algn="l" defTabSz="801837" rtl="0" eaLnBrk="1" latinLnBrk="0" hangingPunct="1">
              <a:lnSpc>
                <a:spcPct val="90000"/>
              </a:lnSpc>
              <a:spcBef>
                <a:spcPct val="0"/>
              </a:spcBef>
              <a:buNone/>
              <a:defRPr sz="1600" b="1" i="0" kern="1200">
                <a:solidFill>
                  <a:schemeClr val="tx2"/>
                </a:solidFill>
                <a:latin typeface="Ubuntu" panose="020B0504030602030204" pitchFamily="34" charset="0"/>
                <a:ea typeface="+mj-ea"/>
                <a:cs typeface="+mj-cs"/>
              </a:defRPr>
            </a:lvl1pPr>
          </a:lstStyle>
          <a:p>
            <a:pPr marL="285750" indent="-285750">
              <a:lnSpc>
                <a:spcPct val="100000"/>
              </a:lnSpc>
              <a:spcBef>
                <a:spcPts val="0"/>
              </a:spcBef>
              <a:spcAft>
                <a:spcPts val="800"/>
              </a:spcAft>
              <a:buBlip>
                <a:blip r:embed="rId4"/>
              </a:buBlip>
            </a:pPr>
            <a:r>
              <a:rPr lang="fr-FR" b="0" dirty="0">
                <a:solidFill>
                  <a:schemeClr val="tx1"/>
                </a:solidFill>
                <a:latin typeface="+mn-lt"/>
                <a:ea typeface="+mn-ea"/>
                <a:cs typeface="+mn-cs"/>
              </a:rPr>
              <a:t>Est-ce que je suis convaincu que ce fondamental est important ?</a:t>
            </a:r>
          </a:p>
          <a:p>
            <a:pPr marL="285750" indent="-285750">
              <a:lnSpc>
                <a:spcPct val="100000"/>
              </a:lnSpc>
              <a:spcBef>
                <a:spcPts val="0"/>
              </a:spcBef>
              <a:spcAft>
                <a:spcPts val="800"/>
              </a:spcAft>
              <a:buBlip>
                <a:blip r:embed="rId4"/>
              </a:buBlip>
            </a:pPr>
            <a:r>
              <a:rPr lang="fr-FR" b="0" dirty="0">
                <a:solidFill>
                  <a:schemeClr val="tx1"/>
                </a:solidFill>
                <a:latin typeface="+mn-lt"/>
                <a:ea typeface="+mn-ea"/>
                <a:cs typeface="+mn-cs"/>
              </a:rPr>
              <a:t>Avez-vous déjà interpellé un collègue qui est manifestement </a:t>
            </a:r>
            <a:r>
              <a:rPr lang="fr-FR" b="0" dirty="0" err="1">
                <a:solidFill>
                  <a:schemeClr val="tx1"/>
                </a:solidFill>
                <a:latin typeface="+mn-lt"/>
                <a:ea typeface="+mn-ea"/>
                <a:cs typeface="+mn-cs"/>
              </a:rPr>
              <a:t>inattentionné</a:t>
            </a:r>
            <a:r>
              <a:rPr lang="fr-FR" b="0" dirty="0">
                <a:solidFill>
                  <a:schemeClr val="tx1"/>
                </a:solidFill>
                <a:latin typeface="+mn-lt"/>
                <a:ea typeface="+mn-ea"/>
                <a:cs typeface="+mn-cs"/>
              </a:rPr>
              <a:t> ?</a:t>
            </a:r>
          </a:p>
          <a:p>
            <a:pPr marL="285750" indent="-285750">
              <a:lnSpc>
                <a:spcPct val="100000"/>
              </a:lnSpc>
              <a:spcBef>
                <a:spcPts val="0"/>
              </a:spcBef>
              <a:spcAft>
                <a:spcPts val="800"/>
              </a:spcAft>
              <a:buBlip>
                <a:blip r:embed="rId4"/>
              </a:buBlip>
            </a:pPr>
            <a:r>
              <a:rPr lang="fr-FR" b="0" dirty="0">
                <a:solidFill>
                  <a:schemeClr val="tx1"/>
                </a:solidFill>
                <a:latin typeface="+mn-lt"/>
                <a:ea typeface="+mn-ea"/>
                <a:cs typeface="+mn-cs"/>
              </a:rPr>
              <a:t>A-t-on les bonnes chaussures adaptées à notre activité et à la météo ?</a:t>
            </a:r>
          </a:p>
          <a:p>
            <a:pPr marL="285750" indent="-285750">
              <a:lnSpc>
                <a:spcPct val="100000"/>
              </a:lnSpc>
              <a:spcBef>
                <a:spcPts val="0"/>
              </a:spcBef>
              <a:spcAft>
                <a:spcPts val="800"/>
              </a:spcAft>
              <a:buBlip>
                <a:blip r:embed="rId4"/>
              </a:buBlip>
            </a:pPr>
            <a:r>
              <a:rPr lang="fr-FR" b="0" dirty="0">
                <a:solidFill>
                  <a:schemeClr val="tx1"/>
                </a:solidFill>
                <a:latin typeface="+mn-lt"/>
                <a:ea typeface="+mn-ea"/>
                <a:cs typeface="+mn-cs"/>
              </a:rPr>
              <a:t>M'est-il déjà arrivé de signaler à un collègue qu'il ne portait pas les bonnes chaussures ?  Quels arguments ai-je utilisés ? Quelle a été sa réaction ?</a:t>
            </a:r>
          </a:p>
          <a:p>
            <a:pPr marL="285750" indent="-285750">
              <a:lnSpc>
                <a:spcPct val="100000"/>
              </a:lnSpc>
              <a:spcBef>
                <a:spcPts val="0"/>
              </a:spcBef>
              <a:spcAft>
                <a:spcPts val="800"/>
              </a:spcAft>
              <a:buBlip>
                <a:blip r:embed="rId4"/>
              </a:buBlip>
            </a:pPr>
            <a:r>
              <a:rPr lang="fr-FR" b="0" dirty="0" smtClean="0">
                <a:solidFill>
                  <a:schemeClr val="tx1"/>
                </a:solidFill>
                <a:latin typeface="+mn-lt"/>
                <a:ea typeface="+mn-ea"/>
                <a:cs typeface="+mn-cs"/>
              </a:rPr>
              <a:t>Avez-vous remarqué dans votre environnement de travail, une zone où le risque est plus élevé ?  </a:t>
            </a:r>
            <a:endParaRPr lang="fr-FR" b="0" dirty="0">
              <a:solidFill>
                <a:schemeClr val="tx1"/>
              </a:solidFill>
              <a:latin typeface="+mn-lt"/>
              <a:ea typeface="+mn-ea"/>
              <a:cs typeface="+mn-cs"/>
            </a:endParaRPr>
          </a:p>
          <a:p>
            <a:pPr marL="285750" indent="-285750">
              <a:lnSpc>
                <a:spcPct val="100000"/>
              </a:lnSpc>
              <a:spcBef>
                <a:spcPts val="0"/>
              </a:spcBef>
              <a:spcAft>
                <a:spcPts val="800"/>
              </a:spcAft>
              <a:buBlip>
                <a:blip r:embed="rId4"/>
              </a:buBlip>
            </a:pPr>
            <a:endParaRPr lang="fr-FR" b="0" dirty="0" smtClean="0">
              <a:solidFill>
                <a:schemeClr val="tx1"/>
              </a:solidFill>
              <a:latin typeface="+mn-lt"/>
            </a:endParaRPr>
          </a:p>
          <a:p>
            <a:pPr>
              <a:lnSpc>
                <a:spcPct val="100000"/>
              </a:lnSpc>
              <a:spcBef>
                <a:spcPts val="0"/>
              </a:spcBef>
              <a:spcAft>
                <a:spcPts val="800"/>
              </a:spcAft>
            </a:pPr>
            <a:endParaRPr lang="fr-FR" b="0" dirty="0" smtClean="0">
              <a:solidFill>
                <a:schemeClr val="tx1"/>
              </a:solidFill>
              <a:latin typeface="+mn-lt"/>
            </a:endParaRPr>
          </a:p>
          <a:p>
            <a:pPr>
              <a:lnSpc>
                <a:spcPct val="100000"/>
              </a:lnSpc>
              <a:spcBef>
                <a:spcPts val="0"/>
              </a:spcBef>
              <a:spcAft>
                <a:spcPts val="600"/>
              </a:spcAft>
            </a:pPr>
            <a:endParaRPr lang="fr-FR" b="0" dirty="0" smtClean="0">
              <a:solidFill>
                <a:schemeClr val="tx1"/>
              </a:solidFill>
              <a:latin typeface="+mn-lt"/>
            </a:endParaRPr>
          </a:p>
          <a:p>
            <a:pPr>
              <a:lnSpc>
                <a:spcPct val="100000"/>
              </a:lnSpc>
              <a:spcBef>
                <a:spcPts val="0"/>
              </a:spcBef>
              <a:spcAft>
                <a:spcPts val="600"/>
              </a:spcAft>
            </a:pPr>
            <a:endParaRPr lang="fr-FR" b="0" dirty="0">
              <a:solidFill>
                <a:schemeClr val="tx1"/>
              </a:solidFill>
              <a:latin typeface="+mn-lt"/>
            </a:endParaRPr>
          </a:p>
          <a:p>
            <a:pPr>
              <a:lnSpc>
                <a:spcPct val="100000"/>
              </a:lnSpc>
              <a:spcBef>
                <a:spcPts val="0"/>
              </a:spcBef>
              <a:spcAft>
                <a:spcPts val="600"/>
              </a:spcAft>
            </a:pPr>
            <a:endParaRPr lang="fr-FR" b="0" dirty="0" smtClean="0">
              <a:solidFill>
                <a:schemeClr val="tx1"/>
              </a:solidFill>
              <a:latin typeface="+mn-lt"/>
            </a:endParaRPr>
          </a:p>
          <a:p>
            <a:pPr>
              <a:lnSpc>
                <a:spcPct val="100000"/>
              </a:lnSpc>
              <a:spcBef>
                <a:spcPts val="0"/>
              </a:spcBef>
              <a:spcAft>
                <a:spcPts val="600"/>
              </a:spcAft>
            </a:pPr>
            <a:endParaRPr lang="fr-FR" b="0" dirty="0">
              <a:solidFill>
                <a:schemeClr val="tx1"/>
              </a:solidFill>
              <a:latin typeface="+mn-lt"/>
            </a:endParaRPr>
          </a:p>
          <a:p>
            <a:pPr>
              <a:lnSpc>
                <a:spcPct val="100000"/>
              </a:lnSpc>
              <a:spcBef>
                <a:spcPts val="0"/>
              </a:spcBef>
              <a:spcAft>
                <a:spcPts val="600"/>
              </a:spcAft>
            </a:pPr>
            <a:endParaRPr lang="fr-FR" b="0" dirty="0" smtClean="0">
              <a:solidFill>
                <a:schemeClr val="tx1"/>
              </a:solidFill>
              <a:latin typeface="+mn-lt"/>
            </a:endParaRPr>
          </a:p>
          <a:p>
            <a:pPr>
              <a:lnSpc>
                <a:spcPct val="100000"/>
              </a:lnSpc>
              <a:spcBef>
                <a:spcPts val="0"/>
              </a:spcBef>
              <a:spcAft>
                <a:spcPts val="600"/>
              </a:spcAft>
            </a:pPr>
            <a:endParaRPr lang="fr-FR" dirty="0" smtClean="0">
              <a:solidFill>
                <a:schemeClr val="tx1"/>
              </a:solidFill>
              <a:latin typeface="+mn-lt"/>
            </a:endParaRPr>
          </a:p>
        </p:txBody>
      </p:sp>
      <p:sp>
        <p:nvSpPr>
          <p:cNvPr id="6" name="Titre 1">
            <a:extLst>
              <a:ext uri="{FF2B5EF4-FFF2-40B4-BE49-F238E27FC236}">
                <a16:creationId xmlns:a16="http://schemas.microsoft.com/office/drawing/2014/main" id="{2DE3674A-3ED6-0C43-93A5-752EB9AC40CB}"/>
              </a:ext>
            </a:extLst>
          </p:cNvPr>
          <p:cNvSpPr txBox="1">
            <a:spLocks/>
          </p:cNvSpPr>
          <p:nvPr/>
        </p:nvSpPr>
        <p:spPr>
          <a:xfrm>
            <a:off x="1155700" y="413653"/>
            <a:ext cx="5867399"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r>
              <a:rPr lang="fr-FR" sz="2800" dirty="0" smtClean="0">
                <a:latin typeface="+mn-lt"/>
              </a:rPr>
              <a:t>Questions à se poser en équipe</a:t>
            </a:r>
            <a:endParaRPr lang="fr-FR" sz="2800" dirty="0">
              <a:latin typeface="+mn-lt"/>
            </a:endParaRPr>
          </a:p>
        </p:txBody>
      </p:sp>
      <p:grpSp>
        <p:nvGrpSpPr>
          <p:cNvPr id="5" name="Groupe 4"/>
          <p:cNvGrpSpPr/>
          <p:nvPr/>
        </p:nvGrpSpPr>
        <p:grpSpPr>
          <a:xfrm>
            <a:off x="6261100" y="1101725"/>
            <a:ext cx="3733800" cy="3733800"/>
            <a:chOff x="3076603" y="547784"/>
            <a:chExt cx="3733800" cy="3733800"/>
          </a:xfrm>
        </p:grpSpPr>
        <p:pic>
          <p:nvPicPr>
            <p:cNvPr id="7" name="Imag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79619" y="908086"/>
              <a:ext cx="3222539" cy="3221097"/>
            </a:xfrm>
            <a:prstGeom prst="rect">
              <a:avLst/>
            </a:prstGeom>
          </p:spPr>
        </p:pic>
        <p:pic>
          <p:nvPicPr>
            <p:cNvPr id="9" name="Image 8"/>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076603" y="547784"/>
              <a:ext cx="3733800" cy="3733800"/>
            </a:xfrm>
            <a:prstGeom prst="rect">
              <a:avLst/>
            </a:prstGeom>
          </p:spPr>
        </p:pic>
      </p:grpSp>
    </p:spTree>
    <p:extLst>
      <p:ext uri="{BB962C8B-B14F-4D97-AF65-F5344CB8AC3E}">
        <p14:creationId xmlns:p14="http://schemas.microsoft.com/office/powerpoint/2010/main" val="309122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E3674A-3ED6-0C43-93A5-752EB9AC40CB}"/>
              </a:ext>
            </a:extLst>
          </p:cNvPr>
          <p:cNvSpPr txBox="1">
            <a:spLocks/>
          </p:cNvSpPr>
          <p:nvPr/>
        </p:nvSpPr>
        <p:spPr>
          <a:xfrm>
            <a:off x="393700" y="339725"/>
            <a:ext cx="9829800" cy="8382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pPr>
              <a:spcAft>
                <a:spcPts val="600"/>
              </a:spcAft>
            </a:pPr>
            <a:r>
              <a:rPr lang="fr-FR" sz="2800" dirty="0" smtClean="0">
                <a:latin typeface="+mn-lt"/>
              </a:rPr>
              <a:t>Réfléchir sur les cas particuliers</a:t>
            </a:r>
          </a:p>
          <a:p>
            <a:r>
              <a:rPr lang="fr-FR" dirty="0" smtClean="0">
                <a:solidFill>
                  <a:srgbClr val="0070C0"/>
                </a:solidFill>
                <a:latin typeface="+mn-lt"/>
                <a:ea typeface="+mn-ea"/>
                <a:cs typeface="+mn-cs"/>
              </a:rPr>
              <a:t>Situations </a:t>
            </a:r>
            <a:r>
              <a:rPr lang="fr-FR" dirty="0">
                <a:solidFill>
                  <a:srgbClr val="0070C0"/>
                </a:solidFill>
                <a:latin typeface="+mn-lt"/>
                <a:ea typeface="+mn-ea"/>
                <a:cs typeface="+mn-cs"/>
              </a:rPr>
              <a:t>où le fondamental ne peut pas </a:t>
            </a:r>
            <a:r>
              <a:rPr lang="fr-FR" dirty="0" smtClean="0">
                <a:solidFill>
                  <a:srgbClr val="0070C0"/>
                </a:solidFill>
                <a:latin typeface="+mn-lt"/>
                <a:ea typeface="+mn-ea"/>
                <a:cs typeface="+mn-cs"/>
              </a:rPr>
              <a:t>être intégralement </a:t>
            </a:r>
            <a:r>
              <a:rPr lang="fr-FR" dirty="0">
                <a:solidFill>
                  <a:srgbClr val="0070C0"/>
                </a:solidFill>
                <a:latin typeface="+mn-lt"/>
                <a:ea typeface="+mn-ea"/>
                <a:cs typeface="+mn-cs"/>
              </a:rPr>
              <a:t>appliqué</a:t>
            </a:r>
          </a:p>
        </p:txBody>
      </p:sp>
      <p:sp>
        <p:nvSpPr>
          <p:cNvPr id="5" name="Rectangle 4"/>
          <p:cNvSpPr/>
          <p:nvPr/>
        </p:nvSpPr>
        <p:spPr>
          <a:xfrm>
            <a:off x="723900" y="1314328"/>
            <a:ext cx="9651999" cy="2003625"/>
          </a:xfrm>
          <a:prstGeom prst="rect">
            <a:avLst/>
          </a:prstGeom>
        </p:spPr>
        <p:txBody>
          <a:bodyPr wrap="square">
            <a:spAutoFit/>
          </a:bodyPr>
          <a:lstStyle/>
          <a:p>
            <a:pPr lvl="0" defTabSz="801837">
              <a:lnSpc>
                <a:spcPct val="90000"/>
              </a:lnSpc>
              <a:spcBef>
                <a:spcPct val="0"/>
              </a:spcBef>
              <a:defRPr/>
            </a:pPr>
            <a:endParaRPr lang="fr-FR" sz="2400" dirty="0" smtClean="0"/>
          </a:p>
          <a:p>
            <a:pPr lvl="0" defTabSz="801837">
              <a:lnSpc>
                <a:spcPct val="90000"/>
              </a:lnSpc>
              <a:spcBef>
                <a:spcPct val="0"/>
              </a:spcBef>
              <a:defRPr/>
            </a:pPr>
            <a:r>
              <a:rPr lang="fr-FR" sz="2000" b="1" dirty="0" smtClean="0"/>
              <a:t>Voyez-vous des situations où vous devez adapter l’application de ce fondamental ? </a:t>
            </a:r>
          </a:p>
          <a:p>
            <a:pPr lvl="0" defTabSz="801837">
              <a:lnSpc>
                <a:spcPct val="90000"/>
              </a:lnSpc>
              <a:spcBef>
                <a:spcPct val="0"/>
              </a:spcBef>
              <a:defRPr/>
            </a:pPr>
            <a:endParaRPr lang="fr-FR" sz="2000" b="1" dirty="0" smtClean="0"/>
          </a:p>
          <a:p>
            <a:pPr lvl="0" defTabSz="801837">
              <a:lnSpc>
                <a:spcPct val="90000"/>
              </a:lnSpc>
              <a:spcBef>
                <a:spcPct val="0"/>
              </a:spcBef>
              <a:defRPr/>
            </a:pPr>
            <a:endParaRPr lang="fr-FR" sz="2000" b="1" dirty="0" smtClean="0"/>
          </a:p>
          <a:p>
            <a:pPr lvl="0" defTabSz="801837">
              <a:lnSpc>
                <a:spcPct val="90000"/>
              </a:lnSpc>
              <a:spcBef>
                <a:spcPct val="0"/>
              </a:spcBef>
              <a:defRPr/>
            </a:pPr>
            <a:endParaRPr lang="fr-FR" dirty="0" smtClean="0"/>
          </a:p>
          <a:p>
            <a:pPr lvl="0" defTabSz="801837">
              <a:lnSpc>
                <a:spcPct val="90000"/>
              </a:lnSpc>
              <a:spcBef>
                <a:spcPct val="0"/>
              </a:spcBef>
              <a:defRPr/>
            </a:pPr>
            <a:endParaRPr lang="fr-FR" dirty="0"/>
          </a:p>
          <a:p>
            <a:pPr lvl="0" defTabSz="801837">
              <a:lnSpc>
                <a:spcPct val="90000"/>
              </a:lnSpc>
              <a:spcBef>
                <a:spcPct val="0"/>
              </a:spcBef>
              <a:defRPr/>
            </a:pPr>
            <a:endParaRPr lang="fr-FR" dirty="0"/>
          </a:p>
        </p:txBody>
      </p:sp>
      <p:sp>
        <p:nvSpPr>
          <p:cNvPr id="7" name="Rectangle 6"/>
          <p:cNvSpPr/>
          <p:nvPr/>
        </p:nvSpPr>
        <p:spPr>
          <a:xfrm>
            <a:off x="850901" y="2707290"/>
            <a:ext cx="4038600" cy="923330"/>
          </a:xfrm>
          <a:prstGeom prst="rect">
            <a:avLst/>
          </a:prstGeom>
          <a:solidFill>
            <a:srgbClr val="00A2E0"/>
          </a:solidFill>
        </p:spPr>
        <p:txBody>
          <a:bodyPr wrap="square">
            <a:spAutoFit/>
          </a:bodyPr>
          <a:lstStyle/>
          <a:p>
            <a:pPr algn="ctr"/>
            <a:r>
              <a:rPr lang="fr-FR" b="1" dirty="0" smtClean="0">
                <a:solidFill>
                  <a:schemeClr val="bg1"/>
                </a:solidFill>
              </a:rPr>
              <a:t>Dans tous les cas, il est vraiment important de réfléchir, faire un TOP, avant d’agir en s’adaptant à la situation. </a:t>
            </a:r>
            <a:endParaRPr lang="fr-FR" dirty="0">
              <a:solidFill>
                <a:schemeClr val="bg1"/>
              </a:solidFill>
            </a:endParaRPr>
          </a:p>
        </p:txBody>
      </p:sp>
      <p:pic>
        <p:nvPicPr>
          <p:cNvPr id="6" name="Image 5"/>
          <p:cNvPicPr>
            <a:picLocks noChangeAspect="1"/>
          </p:cNvPicPr>
          <p:nvPr/>
        </p:nvPicPr>
        <p:blipFill>
          <a:blip r:embed="rId3"/>
          <a:stretch>
            <a:fillRect/>
          </a:stretch>
        </p:blipFill>
        <p:spPr>
          <a:xfrm>
            <a:off x="5308598" y="2227581"/>
            <a:ext cx="5035285" cy="2836544"/>
          </a:xfrm>
          <a:prstGeom prst="rect">
            <a:avLst/>
          </a:prstGeom>
        </p:spPr>
      </p:pic>
    </p:spTree>
    <p:extLst>
      <p:ext uri="{BB962C8B-B14F-4D97-AF65-F5344CB8AC3E}">
        <p14:creationId xmlns:p14="http://schemas.microsoft.com/office/powerpoint/2010/main" val="2598825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E3674A-3ED6-0C43-93A5-752EB9AC40CB}"/>
              </a:ext>
            </a:extLst>
          </p:cNvPr>
          <p:cNvSpPr txBox="1">
            <a:spLocks/>
          </p:cNvSpPr>
          <p:nvPr/>
        </p:nvSpPr>
        <p:spPr>
          <a:xfrm>
            <a:off x="317500" y="339725"/>
            <a:ext cx="7467600"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r>
              <a:rPr lang="fr-FR" sz="2800" dirty="0" smtClean="0">
                <a:latin typeface="+mn-lt"/>
              </a:rPr>
              <a:t>Les fondamentaux, c’est notre vie, c’est ma vie</a:t>
            </a:r>
            <a:endParaRPr lang="fr-FR" sz="2800" dirty="0">
              <a:latin typeface="+mn-lt"/>
            </a:endParaRPr>
          </a:p>
        </p:txBody>
      </p:sp>
      <p:sp>
        <p:nvSpPr>
          <p:cNvPr id="4" name="Titre 1">
            <a:extLst>
              <a:ext uri="{FF2B5EF4-FFF2-40B4-BE49-F238E27FC236}">
                <a16:creationId xmlns:a16="http://schemas.microsoft.com/office/drawing/2014/main" id="{A544A809-BB4D-0E42-8C6B-2AA0C0AF91FB}"/>
              </a:ext>
            </a:extLst>
          </p:cNvPr>
          <p:cNvSpPr txBox="1">
            <a:spLocks/>
          </p:cNvSpPr>
          <p:nvPr/>
        </p:nvSpPr>
        <p:spPr>
          <a:xfrm>
            <a:off x="290095" y="949325"/>
            <a:ext cx="9933405" cy="4461766"/>
          </a:xfrm>
          <a:prstGeom prst="rect">
            <a:avLst/>
          </a:prstGeom>
        </p:spPr>
        <p:txBody>
          <a:bodyPr/>
          <a:lstStyle>
            <a:lvl1pPr algn="l" defTabSz="801837" rtl="0" eaLnBrk="1" latinLnBrk="0" hangingPunct="1">
              <a:lnSpc>
                <a:spcPct val="90000"/>
              </a:lnSpc>
              <a:spcBef>
                <a:spcPct val="0"/>
              </a:spcBef>
              <a:buNone/>
              <a:defRPr sz="1600" b="1" i="0" kern="1200">
                <a:solidFill>
                  <a:schemeClr val="tx2"/>
                </a:solidFill>
                <a:latin typeface="Ubuntu" panose="020B0504030602030204" pitchFamily="34" charset="0"/>
                <a:ea typeface="+mj-ea"/>
                <a:cs typeface="+mj-cs"/>
              </a:defRPr>
            </a:lvl1pPr>
          </a:lstStyle>
          <a:p>
            <a:r>
              <a:rPr lang="fr-FR" sz="2000" b="0" dirty="0" smtClean="0">
                <a:latin typeface="+mn-lt"/>
              </a:rPr>
              <a:t>Pourquoi les fondamentaux ne sont pas des règles comme les autres ? </a:t>
            </a:r>
            <a:endParaRPr lang="fr-FR" sz="2000" b="0" i="0" dirty="0">
              <a:latin typeface="+mn-lt"/>
            </a:endParaRPr>
          </a:p>
          <a:p>
            <a:pPr marL="0" marR="0" lvl="0" indent="0" algn="l" defTabSz="801837" rtl="0" eaLnBrk="1" fontAlgn="auto" latinLnBrk="0" hangingPunct="1">
              <a:lnSpc>
                <a:spcPct val="90000"/>
              </a:lnSpc>
              <a:spcBef>
                <a:spcPct val="0"/>
              </a:spcBef>
              <a:spcAft>
                <a:spcPts val="0"/>
              </a:spcAft>
              <a:buClrTx/>
              <a:buSzTx/>
              <a:buFontTx/>
              <a:buNone/>
              <a:tabLst/>
              <a:defRPr/>
            </a:pPr>
            <a:endParaRPr lang="fr-FR" dirty="0">
              <a:solidFill>
                <a:schemeClr val="tx1"/>
              </a:solidFill>
              <a:latin typeface="+mn-lt"/>
            </a:endParaRPr>
          </a:p>
          <a:p>
            <a:pPr lvl="0" algn="just">
              <a:lnSpc>
                <a:spcPct val="100000"/>
              </a:lnSpc>
              <a:defRPr/>
            </a:pPr>
            <a:r>
              <a:rPr lang="fr-FR" sz="1800" b="0" dirty="0">
                <a:solidFill>
                  <a:schemeClr val="tx1"/>
                </a:solidFill>
                <a:latin typeface="+mn-lt"/>
              </a:rPr>
              <a:t>Les fondamentaux ne sont pas réglementaires. Ils ne découlent ni d’un texte de loi, ni directement du prescrit interne. </a:t>
            </a:r>
            <a:r>
              <a:rPr lang="fr-FR" sz="1800" b="0" dirty="0" smtClean="0">
                <a:solidFill>
                  <a:schemeClr val="tx1"/>
                </a:solidFill>
                <a:latin typeface="+mn-lt"/>
              </a:rPr>
              <a:t>Ils </a:t>
            </a:r>
            <a:r>
              <a:rPr lang="fr-FR" sz="1800" b="0" dirty="0">
                <a:solidFill>
                  <a:schemeClr val="tx1"/>
                </a:solidFill>
                <a:latin typeface="+mn-lt"/>
              </a:rPr>
              <a:t>ont été mis en place à partir de la chronique des </a:t>
            </a:r>
            <a:r>
              <a:rPr lang="fr-FR" sz="1800" dirty="0">
                <a:solidFill>
                  <a:srgbClr val="FBB900"/>
                </a:solidFill>
                <a:latin typeface="+mn-lt"/>
              </a:rPr>
              <a:t>accidents les plus graves </a:t>
            </a:r>
            <a:r>
              <a:rPr lang="fr-FR" sz="1800" b="0" dirty="0">
                <a:solidFill>
                  <a:schemeClr val="tx1"/>
                </a:solidFill>
                <a:latin typeface="+mn-lt"/>
              </a:rPr>
              <a:t>que nous avons connus sur la dernière décennie afin d’éviter qu’ils ne surviennent à nouveau. </a:t>
            </a:r>
            <a:endParaRPr lang="fr-FR" sz="1800" b="0" dirty="0" smtClean="0">
              <a:solidFill>
                <a:schemeClr val="tx1"/>
              </a:solidFill>
              <a:latin typeface="+mn-lt"/>
            </a:endParaRPr>
          </a:p>
          <a:p>
            <a:pPr lvl="0" algn="just">
              <a:lnSpc>
                <a:spcPct val="100000"/>
              </a:lnSpc>
              <a:defRPr/>
            </a:pPr>
            <a:endParaRPr lang="fr-FR" sz="1100" b="0" dirty="0">
              <a:solidFill>
                <a:schemeClr val="tx1"/>
              </a:solidFill>
              <a:latin typeface="+mn-lt"/>
            </a:endParaRPr>
          </a:p>
          <a:p>
            <a:pPr lvl="0" algn="just">
              <a:lnSpc>
                <a:spcPct val="100000"/>
              </a:lnSpc>
              <a:defRPr/>
            </a:pPr>
            <a:r>
              <a:rPr lang="fr-FR" sz="1800" b="0" dirty="0" smtClean="0">
                <a:solidFill>
                  <a:schemeClr val="tx1"/>
                </a:solidFill>
                <a:latin typeface="+mn-lt"/>
              </a:rPr>
              <a:t>Si </a:t>
            </a:r>
            <a:r>
              <a:rPr lang="fr-FR" sz="1800" b="0" dirty="0">
                <a:solidFill>
                  <a:schemeClr val="tx1"/>
                </a:solidFill>
                <a:latin typeface="+mn-lt"/>
              </a:rPr>
              <a:t>ces parades sont mises en place intégralement et systématiquement, c’est la garantie de travailler en sécurité et de se préserver. Plus qu’une règle, chaque fondamental est </a:t>
            </a:r>
            <a:r>
              <a:rPr lang="fr-FR" sz="1800" dirty="0">
                <a:solidFill>
                  <a:srgbClr val="FBB900"/>
                </a:solidFill>
                <a:latin typeface="+mn-lt"/>
              </a:rPr>
              <a:t>une barrière </a:t>
            </a:r>
            <a:r>
              <a:rPr lang="fr-FR" sz="1800" b="0" dirty="0">
                <a:solidFill>
                  <a:schemeClr val="tx1"/>
                </a:solidFill>
                <a:latin typeface="+mn-lt"/>
              </a:rPr>
              <a:t>qui empêche l’accident grave, un geste qui nous </a:t>
            </a:r>
            <a:r>
              <a:rPr lang="fr-FR" sz="1800" dirty="0">
                <a:solidFill>
                  <a:srgbClr val="FBB900"/>
                </a:solidFill>
                <a:latin typeface="+mn-lt"/>
              </a:rPr>
              <a:t>sauve la vie</a:t>
            </a:r>
            <a:r>
              <a:rPr lang="fr-FR" sz="1800" b="0" dirty="0">
                <a:solidFill>
                  <a:schemeClr val="tx1"/>
                </a:solidFill>
                <a:latin typeface="+mn-lt"/>
              </a:rPr>
              <a:t>. </a:t>
            </a:r>
            <a:endParaRPr lang="fr-FR" sz="1800" b="0" dirty="0" smtClean="0">
              <a:solidFill>
                <a:schemeClr val="tx1"/>
              </a:solidFill>
              <a:latin typeface="+mn-lt"/>
            </a:endParaRPr>
          </a:p>
          <a:p>
            <a:pPr lvl="0" algn="just">
              <a:lnSpc>
                <a:spcPct val="100000"/>
              </a:lnSpc>
              <a:defRPr/>
            </a:pPr>
            <a:endParaRPr lang="fr-FR" sz="800" b="0" dirty="0">
              <a:solidFill>
                <a:schemeClr val="tx1"/>
              </a:solidFill>
              <a:latin typeface="+mn-lt"/>
            </a:endParaRPr>
          </a:p>
          <a:p>
            <a:pPr lvl="0" algn="just">
              <a:lnSpc>
                <a:spcPct val="100000"/>
              </a:lnSpc>
              <a:defRPr/>
            </a:pPr>
            <a:r>
              <a:rPr lang="fr-FR" sz="1800" b="0" dirty="0" smtClean="0">
                <a:solidFill>
                  <a:schemeClr val="tx1"/>
                </a:solidFill>
                <a:latin typeface="+mn-lt"/>
              </a:rPr>
              <a:t>Les </a:t>
            </a:r>
            <a:r>
              <a:rPr lang="fr-FR" sz="1800" b="0" dirty="0">
                <a:solidFill>
                  <a:schemeClr val="tx1"/>
                </a:solidFill>
                <a:latin typeface="+mn-lt"/>
              </a:rPr>
              <a:t>fondamentaux apportent, en outre, une réponse puissante au besoin de </a:t>
            </a:r>
            <a:r>
              <a:rPr lang="fr-FR" sz="1800" dirty="0">
                <a:solidFill>
                  <a:srgbClr val="FBB900"/>
                </a:solidFill>
                <a:latin typeface="+mn-lt"/>
              </a:rPr>
              <a:t>simplification</a:t>
            </a:r>
            <a:r>
              <a:rPr lang="fr-FR" sz="1800" b="0" dirty="0">
                <a:solidFill>
                  <a:schemeClr val="tx1"/>
                </a:solidFill>
                <a:latin typeface="+mn-lt"/>
              </a:rPr>
              <a:t> de notre prescrit.</a:t>
            </a:r>
          </a:p>
        </p:txBody>
      </p:sp>
      <p:sp>
        <p:nvSpPr>
          <p:cNvPr id="6" name="Rectangle 5"/>
          <p:cNvSpPr/>
          <p:nvPr/>
        </p:nvSpPr>
        <p:spPr>
          <a:xfrm>
            <a:off x="317500" y="4279396"/>
            <a:ext cx="9906000" cy="1089529"/>
          </a:xfrm>
          <a:prstGeom prst="rect">
            <a:avLst/>
          </a:prstGeom>
          <a:solidFill>
            <a:srgbClr val="FBB900"/>
          </a:solidFill>
        </p:spPr>
        <p:txBody>
          <a:bodyPr wrap="square">
            <a:spAutoFit/>
          </a:bodyPr>
          <a:lstStyle/>
          <a:p>
            <a:pPr algn="just">
              <a:lnSpc>
                <a:spcPct val="90000"/>
              </a:lnSpc>
            </a:pPr>
            <a:r>
              <a:rPr lang="fr-FR" b="1" dirty="0">
                <a:solidFill>
                  <a:schemeClr val="bg1"/>
                </a:solidFill>
              </a:rPr>
              <a:t>Ne les oublions pas…</a:t>
            </a:r>
            <a:r>
              <a:rPr lang="fr-FR" dirty="0">
                <a:solidFill>
                  <a:schemeClr val="bg1"/>
                </a:solidFill>
              </a:rPr>
              <a:t> En 2019, 4 personnes ont perdu la vie sur nos chantiers et plusieurs autres ont été gravement accidentées. A chaque accident mortel ou grave, ces barrières n’ont pas </a:t>
            </a:r>
            <a:r>
              <a:rPr lang="fr-FR" dirty="0" smtClean="0">
                <a:solidFill>
                  <a:schemeClr val="bg1"/>
                </a:solidFill>
              </a:rPr>
              <a:t>fonctionné, </a:t>
            </a:r>
            <a:r>
              <a:rPr lang="fr-FR" dirty="0">
                <a:solidFill>
                  <a:schemeClr val="bg1"/>
                </a:solidFill>
              </a:rPr>
              <a:t>car les gestes associés n’ont pas été réalisés. Cela conduit à nous interroger collectivement pour changer nos comportements.</a:t>
            </a:r>
          </a:p>
        </p:txBody>
      </p:sp>
    </p:spTree>
    <p:extLst>
      <p:ext uri="{BB962C8B-B14F-4D97-AF65-F5344CB8AC3E}">
        <p14:creationId xmlns:p14="http://schemas.microsoft.com/office/powerpoint/2010/main" val="606935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E3674A-3ED6-0C43-93A5-752EB9AC40CB}"/>
              </a:ext>
            </a:extLst>
          </p:cNvPr>
          <p:cNvSpPr txBox="1">
            <a:spLocks/>
          </p:cNvSpPr>
          <p:nvPr/>
        </p:nvSpPr>
        <p:spPr>
          <a:xfrm>
            <a:off x="1155700" y="413653"/>
            <a:ext cx="7315200"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r>
              <a:rPr lang="fr-FR" sz="2800" dirty="0" smtClean="0">
                <a:latin typeface="+mn-lt"/>
              </a:rPr>
              <a:t>Collectivement, nous nous engageons à ? </a:t>
            </a:r>
            <a:endParaRPr lang="fr-FR" sz="2800" dirty="0">
              <a:latin typeface="+mn-lt"/>
            </a:endParaRPr>
          </a:p>
        </p:txBody>
      </p:sp>
      <p:sp>
        <p:nvSpPr>
          <p:cNvPr id="10" name="Titre 1">
            <a:extLst>
              <a:ext uri="{FF2B5EF4-FFF2-40B4-BE49-F238E27FC236}">
                <a16:creationId xmlns:a16="http://schemas.microsoft.com/office/drawing/2014/main" id="{A544A809-BB4D-0E42-8C6B-2AA0C0AF91FB}"/>
              </a:ext>
            </a:extLst>
          </p:cNvPr>
          <p:cNvSpPr txBox="1">
            <a:spLocks/>
          </p:cNvSpPr>
          <p:nvPr/>
        </p:nvSpPr>
        <p:spPr>
          <a:xfrm>
            <a:off x="494792" y="2394854"/>
            <a:ext cx="5232908" cy="2593071"/>
          </a:xfrm>
          <a:prstGeom prst="rect">
            <a:avLst/>
          </a:prstGeom>
        </p:spPr>
        <p:txBody>
          <a:bodyPr/>
          <a:lstStyle>
            <a:lvl1pPr algn="l" defTabSz="801837" rtl="0" eaLnBrk="1" latinLnBrk="0" hangingPunct="1">
              <a:lnSpc>
                <a:spcPct val="90000"/>
              </a:lnSpc>
              <a:spcBef>
                <a:spcPct val="0"/>
              </a:spcBef>
              <a:buNone/>
              <a:defRPr sz="1600" b="1" i="0" kern="1200">
                <a:solidFill>
                  <a:schemeClr val="tx2"/>
                </a:solidFill>
                <a:latin typeface="Ubuntu" panose="020B0504030602030204" pitchFamily="34" charset="0"/>
                <a:ea typeface="+mj-ea"/>
                <a:cs typeface="+mj-cs"/>
              </a:defRPr>
            </a:lvl1pPr>
          </a:lstStyle>
          <a:p>
            <a:pPr marL="357188" indent="-357188">
              <a:buBlip>
                <a:blip r:embed="rId2"/>
              </a:buBlip>
            </a:pPr>
            <a:r>
              <a:rPr lang="fr-FR" sz="1800" b="0" dirty="0" smtClean="0">
                <a:solidFill>
                  <a:schemeClr val="tx1"/>
                </a:solidFill>
                <a:latin typeface="+mn-lt"/>
                <a:ea typeface="+mn-ea"/>
                <a:cs typeface="+mn-cs"/>
              </a:rPr>
              <a:t>Rechercher </a:t>
            </a:r>
            <a:r>
              <a:rPr lang="fr-FR" sz="1800" b="0" dirty="0">
                <a:solidFill>
                  <a:schemeClr val="tx1"/>
                </a:solidFill>
                <a:latin typeface="+mn-lt"/>
                <a:ea typeface="+mn-ea"/>
                <a:cs typeface="+mn-cs"/>
              </a:rPr>
              <a:t>ensemble des solutions </a:t>
            </a:r>
            <a:r>
              <a:rPr lang="fr-FR" sz="1800" b="0" dirty="0" smtClean="0">
                <a:solidFill>
                  <a:schemeClr val="tx1"/>
                </a:solidFill>
                <a:latin typeface="+mn-lt"/>
                <a:ea typeface="+mn-ea"/>
                <a:cs typeface="+mn-cs"/>
              </a:rPr>
              <a:t>innovantes. </a:t>
            </a:r>
          </a:p>
          <a:p>
            <a:pPr marL="357188"/>
            <a:r>
              <a:rPr lang="fr-FR" sz="1800" b="0" dirty="0" smtClean="0">
                <a:solidFill>
                  <a:schemeClr val="tx1"/>
                </a:solidFill>
                <a:latin typeface="+mn-lt"/>
                <a:ea typeface="+mn-ea"/>
                <a:cs typeface="+mn-cs"/>
              </a:rPr>
              <a:t>Par </a:t>
            </a:r>
            <a:r>
              <a:rPr lang="fr-FR" sz="1800" b="0" dirty="0">
                <a:solidFill>
                  <a:schemeClr val="tx1"/>
                </a:solidFill>
                <a:latin typeface="+mn-lt"/>
                <a:ea typeface="+mn-ea"/>
                <a:cs typeface="+mn-cs"/>
              </a:rPr>
              <a:t>exemple : </a:t>
            </a:r>
            <a:r>
              <a:rPr lang="fr-FR" sz="1800" b="0" dirty="0" smtClean="0">
                <a:solidFill>
                  <a:schemeClr val="tx1"/>
                </a:solidFill>
                <a:latin typeface="+mn-lt"/>
                <a:ea typeface="+mn-ea"/>
                <a:cs typeface="+mn-cs"/>
              </a:rPr>
              <a:t>les </a:t>
            </a:r>
            <a:r>
              <a:rPr lang="fr-FR" sz="1800" b="0" dirty="0">
                <a:solidFill>
                  <a:schemeClr val="tx1"/>
                </a:solidFill>
                <a:latin typeface="+mn-lt"/>
                <a:ea typeface="+mn-ea"/>
                <a:cs typeface="+mn-cs"/>
              </a:rPr>
              <a:t>équipes de Pays de Loire </a:t>
            </a:r>
            <a:r>
              <a:rPr lang="fr-FR" sz="1800" b="0" dirty="0" smtClean="0">
                <a:solidFill>
                  <a:schemeClr val="tx1"/>
                </a:solidFill>
                <a:latin typeface="+mn-lt"/>
                <a:ea typeface="+mn-ea"/>
                <a:cs typeface="+mn-cs"/>
              </a:rPr>
              <a:t>ont développé une </a:t>
            </a:r>
            <a:r>
              <a:rPr lang="fr-FR" sz="1800" b="0" dirty="0">
                <a:solidFill>
                  <a:schemeClr val="tx1"/>
                </a:solidFill>
                <a:latin typeface="+mn-lt"/>
                <a:ea typeface="+mn-ea"/>
                <a:cs typeface="+mn-cs"/>
              </a:rPr>
              <a:t>passerelle de franchissement de fossé</a:t>
            </a:r>
            <a:r>
              <a:rPr lang="fr-FR" sz="1800" b="0" dirty="0" smtClean="0">
                <a:solidFill>
                  <a:schemeClr val="tx1"/>
                </a:solidFill>
                <a:latin typeface="+mn-lt"/>
                <a:ea typeface="+mn-ea"/>
                <a:cs typeface="+mn-cs"/>
              </a:rPr>
              <a:t>.</a:t>
            </a:r>
          </a:p>
          <a:p>
            <a:pPr marL="357188"/>
            <a:endParaRPr lang="fr-FR" sz="1800" b="0" dirty="0">
              <a:solidFill>
                <a:schemeClr val="tx1"/>
              </a:solidFill>
              <a:latin typeface="+mn-lt"/>
              <a:ea typeface="+mn-ea"/>
              <a:cs typeface="+mn-cs"/>
            </a:endParaRPr>
          </a:p>
          <a:p>
            <a:pPr marL="342900" indent="-342900">
              <a:buBlip>
                <a:blip r:embed="rId2"/>
              </a:buBlip>
            </a:pPr>
            <a:r>
              <a:rPr lang="fr-FR" sz="1800" b="0" dirty="0" smtClean="0">
                <a:solidFill>
                  <a:schemeClr val="tx1"/>
                </a:solidFill>
                <a:latin typeface="+mn-lt"/>
                <a:ea typeface="+mn-ea"/>
                <a:cs typeface="+mn-cs"/>
              </a:rPr>
              <a:t>Je pratique la vigilance partagée et j’ose interpeller un collègue qui se met en danger. </a:t>
            </a:r>
            <a:endParaRPr lang="fr-FR" sz="1800" b="0" dirty="0">
              <a:solidFill>
                <a:schemeClr val="tx1"/>
              </a:solidFill>
              <a:latin typeface="+mn-lt"/>
              <a:ea typeface="+mn-ea"/>
              <a:cs typeface="+mn-cs"/>
            </a:endParaRPr>
          </a:p>
          <a:p>
            <a:endParaRPr lang="fr-FR" sz="1800" b="0" dirty="0">
              <a:solidFill>
                <a:schemeClr val="tx1"/>
              </a:solidFill>
              <a:latin typeface="+mn-lt"/>
              <a:ea typeface="+mn-ea"/>
              <a:cs typeface="+mn-cs"/>
            </a:endParaRPr>
          </a:p>
          <a:p>
            <a:pPr marL="0" marR="0" lvl="0" indent="0" algn="l" defTabSz="801837" rtl="0" eaLnBrk="1" fontAlgn="auto" latinLnBrk="0" hangingPunct="1">
              <a:lnSpc>
                <a:spcPct val="90000"/>
              </a:lnSpc>
              <a:spcBef>
                <a:spcPct val="0"/>
              </a:spcBef>
              <a:spcAft>
                <a:spcPts val="0"/>
              </a:spcAft>
              <a:buClrTx/>
              <a:buSzTx/>
              <a:buFontTx/>
              <a:buNone/>
              <a:tabLst/>
              <a:defRPr/>
            </a:pPr>
            <a:endParaRPr lang="fr-FR" sz="1800" b="0" dirty="0">
              <a:solidFill>
                <a:schemeClr val="tx1"/>
              </a:solidFill>
              <a:latin typeface="+mn-lt"/>
              <a:ea typeface="+mn-ea"/>
              <a:cs typeface="+mn-cs"/>
            </a:endParaRPr>
          </a:p>
        </p:txBody>
      </p:sp>
      <p:pic>
        <p:nvPicPr>
          <p:cNvPr id="4" name="Imag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900" y="-727075"/>
            <a:ext cx="1860857" cy="2662457"/>
          </a:xfrm>
          <a:prstGeom prst="rect">
            <a:avLst/>
          </a:prstGeom>
        </p:spPr>
      </p:pic>
      <p:pic>
        <p:nvPicPr>
          <p:cNvPr id="6" name="Image 5"/>
          <p:cNvPicPr>
            <a:picLocks noChangeAspect="1"/>
          </p:cNvPicPr>
          <p:nvPr/>
        </p:nvPicPr>
        <p:blipFill>
          <a:blip r:embed="rId4"/>
          <a:stretch>
            <a:fillRect/>
          </a:stretch>
        </p:blipFill>
        <p:spPr>
          <a:xfrm>
            <a:off x="6084417" y="2394854"/>
            <a:ext cx="4036365" cy="2475427"/>
          </a:xfrm>
          <a:prstGeom prst="rect">
            <a:avLst/>
          </a:prstGeom>
        </p:spPr>
      </p:pic>
      <p:sp>
        <p:nvSpPr>
          <p:cNvPr id="7" name="Titre 1">
            <a:extLst>
              <a:ext uri="{FF2B5EF4-FFF2-40B4-BE49-F238E27FC236}">
                <a16:creationId xmlns:a16="http://schemas.microsoft.com/office/drawing/2014/main" id="{A544A809-BB4D-0E42-8C6B-2AA0C0AF91FB}"/>
              </a:ext>
            </a:extLst>
          </p:cNvPr>
          <p:cNvSpPr txBox="1">
            <a:spLocks/>
          </p:cNvSpPr>
          <p:nvPr/>
        </p:nvSpPr>
        <p:spPr>
          <a:xfrm>
            <a:off x="469900" y="1254125"/>
            <a:ext cx="10007600" cy="3733800"/>
          </a:xfrm>
          <a:prstGeom prst="rect">
            <a:avLst/>
          </a:prstGeom>
        </p:spPr>
        <p:txBody>
          <a:bodyPr/>
          <a:lstStyle>
            <a:lvl1pPr algn="l" defTabSz="801837" rtl="0" eaLnBrk="1" latinLnBrk="0" hangingPunct="1">
              <a:lnSpc>
                <a:spcPct val="90000"/>
              </a:lnSpc>
              <a:spcBef>
                <a:spcPct val="0"/>
              </a:spcBef>
              <a:buNone/>
              <a:defRPr sz="1600" b="1" i="0" kern="1200">
                <a:solidFill>
                  <a:schemeClr val="tx2"/>
                </a:solidFill>
                <a:latin typeface="Ubuntu" panose="020B0504030602030204" pitchFamily="34" charset="0"/>
                <a:ea typeface="+mj-ea"/>
                <a:cs typeface="+mj-cs"/>
              </a:defRPr>
            </a:lvl1pPr>
          </a:lstStyle>
          <a:p>
            <a:r>
              <a:rPr lang="fr-FR" sz="1800" b="0" i="0" dirty="0" smtClean="0">
                <a:solidFill>
                  <a:schemeClr val="tx1"/>
                </a:solidFill>
                <a:latin typeface="+mn-lt"/>
              </a:rPr>
              <a:t>Par exemple : </a:t>
            </a:r>
          </a:p>
          <a:p>
            <a:endParaRPr lang="fr-FR" sz="1800" b="0" i="0" dirty="0" smtClean="0">
              <a:solidFill>
                <a:schemeClr val="tx1"/>
              </a:solidFill>
              <a:latin typeface="+mn-lt"/>
            </a:endParaRPr>
          </a:p>
          <a:p>
            <a:pPr marL="342900" indent="-342900">
              <a:buBlip>
                <a:blip r:embed="rId2"/>
              </a:buBlip>
            </a:pPr>
            <a:r>
              <a:rPr lang="fr-FR" sz="1800" b="0" dirty="0" smtClean="0">
                <a:solidFill>
                  <a:schemeClr val="tx1"/>
                </a:solidFill>
                <a:latin typeface="+mn-lt"/>
                <a:ea typeface="+mn-ea"/>
                <a:cs typeface="+mn-cs"/>
              </a:rPr>
              <a:t>Réfléchir</a:t>
            </a:r>
            <a:r>
              <a:rPr lang="fr-FR" sz="1800" b="0" dirty="0">
                <a:solidFill>
                  <a:schemeClr val="tx1"/>
                </a:solidFill>
                <a:latin typeface="+mn-lt"/>
                <a:ea typeface="+mn-ea"/>
                <a:cs typeface="+mn-cs"/>
              </a:rPr>
              <a:t>, faire un TOP, avant d’agir en s’adaptant à </a:t>
            </a:r>
            <a:r>
              <a:rPr lang="fr-FR" sz="1800" b="0" dirty="0" smtClean="0">
                <a:solidFill>
                  <a:schemeClr val="tx1"/>
                </a:solidFill>
                <a:latin typeface="+mn-lt"/>
                <a:ea typeface="+mn-ea"/>
                <a:cs typeface="+mn-cs"/>
              </a:rPr>
              <a:t>la situation : fossés, sols glissants …</a:t>
            </a:r>
            <a:endParaRPr lang="fr-FR" sz="1800" b="0" dirty="0">
              <a:solidFill>
                <a:schemeClr val="tx1"/>
              </a:solidFill>
              <a:latin typeface="+mn-lt"/>
              <a:ea typeface="+mn-ea"/>
              <a:cs typeface="+mn-cs"/>
            </a:endParaRPr>
          </a:p>
        </p:txBody>
      </p:sp>
    </p:spTree>
    <p:extLst>
      <p:ext uri="{BB962C8B-B14F-4D97-AF65-F5344CB8AC3E}">
        <p14:creationId xmlns:p14="http://schemas.microsoft.com/office/powerpoint/2010/main" val="2553180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E3674A-3ED6-0C43-93A5-752EB9AC40CB}"/>
              </a:ext>
            </a:extLst>
          </p:cNvPr>
          <p:cNvSpPr txBox="1">
            <a:spLocks/>
          </p:cNvSpPr>
          <p:nvPr/>
        </p:nvSpPr>
        <p:spPr>
          <a:xfrm>
            <a:off x="317500" y="339725"/>
            <a:ext cx="5867399"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pPr marL="0" marR="0" lvl="2" indent="0" algn="l" defTabSz="685800" rtl="0" eaLnBrk="1" fontAlgn="auto" latinLnBrk="0" hangingPunct="1">
              <a:lnSpc>
                <a:spcPct val="90000"/>
              </a:lnSpc>
              <a:spcBef>
                <a:spcPts val="450"/>
              </a:spcBef>
              <a:spcAft>
                <a:spcPts val="0"/>
              </a:spcAft>
              <a:buClr>
                <a:srgbClr val="005EB8"/>
              </a:buClr>
              <a:buSzPct val="70000"/>
              <a:buFontTx/>
              <a:buNone/>
              <a:tabLst/>
              <a:defRPr/>
            </a:pPr>
            <a:r>
              <a:rPr lang="fr-FR" sz="2800" b="1" dirty="0" smtClean="0">
                <a:solidFill>
                  <a:srgbClr val="005EB8"/>
                </a:solidFill>
                <a:latin typeface="Calibri" panose="020F0502020204030204"/>
              </a:rPr>
              <a:t>Les </a:t>
            </a:r>
            <a:r>
              <a:rPr kumimoji="0" lang="fr-FR" sz="2800" b="1" i="0" u="none" strike="noStrike" kern="1200" cap="none" spc="0" normalizeH="0" baseline="0" noProof="0" dirty="0" smtClean="0">
                <a:ln>
                  <a:noFill/>
                </a:ln>
                <a:solidFill>
                  <a:srgbClr val="005EB8"/>
                </a:solidFill>
                <a:effectLst/>
                <a:uLnTx/>
                <a:uFillTx/>
                <a:latin typeface="Calibri" panose="020F0502020204030204"/>
              </a:rPr>
              <a:t>bonnes</a:t>
            </a:r>
            <a:r>
              <a:rPr kumimoji="0" lang="fr-FR" sz="2800" b="1" i="0" u="none" strike="noStrike" kern="1200" cap="none" spc="0" normalizeH="0" baseline="0" noProof="0" dirty="0" smtClean="0">
                <a:ln>
                  <a:noFill/>
                </a:ln>
                <a:solidFill>
                  <a:srgbClr val="005EB8"/>
                </a:solidFill>
                <a:effectLst/>
                <a:uLnTx/>
                <a:uFillTx/>
                <a:latin typeface="Calibri" panose="020F0502020204030204"/>
                <a:ea typeface="+mn-ea"/>
                <a:cs typeface="+mn-cs"/>
              </a:rPr>
              <a:t> </a:t>
            </a:r>
            <a:r>
              <a:rPr kumimoji="0" lang="fr-FR" sz="2800" b="1" i="0" u="none" strike="noStrike" kern="1200" cap="none" spc="0" normalizeH="0" baseline="0" dirty="0" smtClean="0">
                <a:ln>
                  <a:noFill/>
                </a:ln>
                <a:solidFill>
                  <a:srgbClr val="005EB8"/>
                </a:solidFill>
                <a:effectLst/>
                <a:uLnTx/>
                <a:uFillTx/>
                <a:latin typeface="Calibri" panose="020F0502020204030204"/>
                <a:ea typeface="+mn-ea"/>
                <a:cs typeface="+mn-cs"/>
              </a:rPr>
              <a:t>pratiques </a:t>
            </a:r>
            <a:endParaRPr kumimoji="0" lang="fr-FR" sz="2800" b="0" i="0" u="none" strike="noStrike" kern="1200" cap="none" spc="0" normalizeH="0" baseline="0" dirty="0">
              <a:ln>
                <a:noFill/>
              </a:ln>
              <a:solidFill>
                <a:srgbClr val="575756"/>
              </a:solidFill>
              <a:effectLst/>
              <a:uLnTx/>
              <a:uFillTx/>
              <a:latin typeface="Calibri" panose="020F0502020204030204"/>
              <a:ea typeface="+mn-ea"/>
              <a:cs typeface="+mn-cs"/>
            </a:endParaRPr>
          </a:p>
        </p:txBody>
      </p:sp>
      <p:sp>
        <p:nvSpPr>
          <p:cNvPr id="3" name="ZoneTexte 2"/>
          <p:cNvSpPr txBox="1"/>
          <p:nvPr/>
        </p:nvSpPr>
        <p:spPr>
          <a:xfrm>
            <a:off x="469900" y="949325"/>
            <a:ext cx="2819400" cy="2708434"/>
          </a:xfrm>
          <a:prstGeom prst="rect">
            <a:avLst/>
          </a:prstGeom>
          <a:noFill/>
        </p:spPr>
        <p:txBody>
          <a:bodyPr wrap="square" rtlCol="0">
            <a:spAutoFit/>
          </a:bodyPr>
          <a:lstStyle/>
          <a:p>
            <a:r>
              <a:rPr lang="fr-FR" sz="2000" b="1" dirty="0" smtClean="0">
                <a:solidFill>
                  <a:schemeClr val="tx2"/>
                </a:solidFill>
                <a:ea typeface="+mj-ea"/>
                <a:cs typeface="+mj-cs"/>
              </a:rPr>
              <a:t>Vidéo choc sur internet : </a:t>
            </a:r>
          </a:p>
          <a:p>
            <a:r>
              <a:rPr lang="fr-FR" dirty="0"/>
              <a:t>Un sponsor de </a:t>
            </a:r>
            <a:r>
              <a:rPr lang="fr-FR" dirty="0" smtClean="0"/>
              <a:t>l’inattention</a:t>
            </a:r>
          </a:p>
          <a:p>
            <a:endParaRPr lang="fr-FR" dirty="0" smtClean="0"/>
          </a:p>
          <a:p>
            <a:r>
              <a:rPr lang="fr-FR" dirty="0" smtClean="0"/>
              <a:t>Vidéo développée pour la sécurité routière suisse.</a:t>
            </a:r>
          </a:p>
          <a:p>
            <a:endParaRPr lang="fr-FR" dirty="0"/>
          </a:p>
          <a:p>
            <a:r>
              <a:rPr lang="fr-FR" sz="2000" b="1" dirty="0" smtClean="0">
                <a:solidFill>
                  <a:schemeClr val="tx2"/>
                </a:solidFill>
                <a:ea typeface="+mj-ea"/>
                <a:cs typeface="+mj-cs"/>
                <a:hlinkClick r:id="rId2"/>
              </a:rPr>
              <a:t>Lien vers Youtube</a:t>
            </a:r>
            <a:endParaRPr lang="fr-FR" sz="2000" b="1" dirty="0" smtClean="0">
              <a:solidFill>
                <a:schemeClr val="tx2"/>
              </a:solidFill>
              <a:ea typeface="+mj-ea"/>
              <a:cs typeface="+mj-cs"/>
            </a:endParaRPr>
          </a:p>
          <a:p>
            <a:endParaRPr lang="fr-FR" sz="2000" b="1" dirty="0">
              <a:solidFill>
                <a:schemeClr val="tx2"/>
              </a:solidFill>
              <a:ea typeface="+mj-ea"/>
              <a:cs typeface="+mj-cs"/>
            </a:endParaRPr>
          </a:p>
          <a:p>
            <a:endParaRPr lang="fr-FR" sz="2000" b="1" dirty="0">
              <a:solidFill>
                <a:schemeClr val="tx2"/>
              </a:solidFill>
              <a:ea typeface="+mj-ea"/>
              <a:cs typeface="+mj-cs"/>
            </a:endParaRPr>
          </a:p>
        </p:txBody>
      </p:sp>
      <p:pic>
        <p:nvPicPr>
          <p:cNvPr id="4" name="Image 3"/>
          <p:cNvPicPr>
            <a:picLocks noChangeAspect="1"/>
          </p:cNvPicPr>
          <p:nvPr/>
        </p:nvPicPr>
        <p:blipFill>
          <a:blip r:embed="rId3"/>
          <a:stretch>
            <a:fillRect/>
          </a:stretch>
        </p:blipFill>
        <p:spPr>
          <a:xfrm>
            <a:off x="3688449" y="1101725"/>
            <a:ext cx="6458851" cy="4039164"/>
          </a:xfrm>
          <a:prstGeom prst="rect">
            <a:avLst/>
          </a:prstGeom>
        </p:spPr>
      </p:pic>
    </p:spTree>
    <p:extLst>
      <p:ext uri="{BB962C8B-B14F-4D97-AF65-F5344CB8AC3E}">
        <p14:creationId xmlns:p14="http://schemas.microsoft.com/office/powerpoint/2010/main" val="18353916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9816F595-A47C-934E-859B-E31879D53E75}"/>
              </a:ext>
            </a:extLst>
          </p:cNvPr>
          <p:cNvSpPr txBox="1"/>
          <p:nvPr/>
        </p:nvSpPr>
        <p:spPr>
          <a:xfrm>
            <a:off x="1384300" y="3623528"/>
            <a:ext cx="4572000" cy="1015663"/>
          </a:xfrm>
          <a:prstGeom prst="rect">
            <a:avLst/>
          </a:prstGeom>
          <a:noFill/>
        </p:spPr>
        <p:txBody>
          <a:bodyPr wrap="square" rtlCol="0">
            <a:spAutoFit/>
          </a:bodyPr>
          <a:lstStyle/>
          <a:p>
            <a:r>
              <a:rPr lang="fr-FR" sz="2000" b="1" i="0" dirty="0" smtClean="0">
                <a:solidFill>
                  <a:schemeClr val="bg1"/>
                </a:solidFill>
                <a:latin typeface="Ubuntu" panose="020B0504030602030204" pitchFamily="34" charset="0"/>
              </a:rPr>
              <a:t>Déplacements</a:t>
            </a:r>
            <a:r>
              <a:rPr lang="fr-FR" sz="2000" dirty="0">
                <a:solidFill>
                  <a:schemeClr val="bg1"/>
                </a:solidFill>
                <a:latin typeface="Ubuntu" panose="020B0504030602030204" pitchFamily="34" charset="0"/>
              </a:rPr>
              <a:t/>
            </a:r>
            <a:br>
              <a:rPr lang="fr-FR" sz="2000" dirty="0">
                <a:solidFill>
                  <a:schemeClr val="bg1"/>
                </a:solidFill>
                <a:latin typeface="Ubuntu" panose="020B0504030602030204" pitchFamily="34" charset="0"/>
              </a:rPr>
            </a:br>
            <a:r>
              <a:rPr lang="fr-FR" sz="2000" b="0" i="0" dirty="0" smtClean="0">
                <a:solidFill>
                  <a:schemeClr val="bg1"/>
                </a:solidFill>
                <a:latin typeface="Ubuntu Medium" panose="020B0504030602030204" pitchFamily="34" charset="0"/>
              </a:rPr>
              <a:t>Je suis attentif lors de mes déplacements</a:t>
            </a:r>
            <a:endParaRPr lang="fr-FR" sz="2000" b="0" i="0" dirty="0">
              <a:solidFill>
                <a:schemeClr val="bg1"/>
              </a:solidFill>
              <a:latin typeface="Ubuntu Light" panose="020B0304030602030204" pitchFamily="34" charset="0"/>
            </a:endParaRPr>
          </a:p>
        </p:txBody>
      </p:sp>
      <p:sp>
        <p:nvSpPr>
          <p:cNvPr id="3" name="ZoneTexte 2">
            <a:extLst>
              <a:ext uri="{FF2B5EF4-FFF2-40B4-BE49-F238E27FC236}">
                <a16:creationId xmlns:a16="http://schemas.microsoft.com/office/drawing/2014/main" id="{25781EF0-8B72-6E46-80D2-CB31CDBB4EA8}"/>
              </a:ext>
            </a:extLst>
          </p:cNvPr>
          <p:cNvSpPr txBox="1"/>
          <p:nvPr/>
        </p:nvSpPr>
        <p:spPr>
          <a:xfrm>
            <a:off x="1384300" y="2392660"/>
            <a:ext cx="1447800" cy="461665"/>
          </a:xfrm>
          <a:prstGeom prst="rect">
            <a:avLst/>
          </a:prstGeom>
          <a:noFill/>
        </p:spPr>
        <p:txBody>
          <a:bodyPr wrap="square" rtlCol="0">
            <a:spAutoFit/>
          </a:bodyPr>
          <a:lstStyle/>
          <a:p>
            <a:pPr algn="ctr"/>
            <a:r>
              <a:rPr lang="fr-FR" sz="2400" b="1" cap="small" dirty="0" smtClean="0">
                <a:solidFill>
                  <a:schemeClr val="bg1"/>
                </a:solidFill>
              </a:rPr>
              <a:t>ANNEXES</a:t>
            </a:r>
            <a:endParaRPr lang="fr-FR" sz="2400" cap="small" dirty="0">
              <a:solidFill>
                <a:schemeClr val="bg1"/>
              </a:solidFill>
            </a:endParaRPr>
          </a:p>
        </p:txBody>
      </p:sp>
      <p:sp>
        <p:nvSpPr>
          <p:cNvPr id="4" name="ZoneTexte 3"/>
          <p:cNvSpPr txBox="1"/>
          <p:nvPr/>
        </p:nvSpPr>
        <p:spPr>
          <a:xfrm>
            <a:off x="546100" y="4987925"/>
            <a:ext cx="4572000" cy="369332"/>
          </a:xfrm>
          <a:prstGeom prst="rect">
            <a:avLst/>
          </a:prstGeom>
          <a:noFill/>
        </p:spPr>
        <p:txBody>
          <a:bodyPr wrap="square" rtlCol="0">
            <a:spAutoFit/>
          </a:bodyPr>
          <a:lstStyle/>
          <a:p>
            <a:r>
              <a:rPr lang="fr-FR" b="1" dirty="0" smtClean="0"/>
              <a:t>Pour nos équipes et nos prestataires</a:t>
            </a:r>
            <a:endParaRPr lang="fr-FR" b="1" dirty="0"/>
          </a:p>
        </p:txBody>
      </p:sp>
      <p:sp>
        <p:nvSpPr>
          <p:cNvPr id="5" name="ZoneTexte 4">
            <a:extLst>
              <a:ext uri="{FF2B5EF4-FFF2-40B4-BE49-F238E27FC236}">
                <a16:creationId xmlns:a16="http://schemas.microsoft.com/office/drawing/2014/main" id="{9816F595-A47C-934E-859B-E31879D53E75}"/>
              </a:ext>
            </a:extLst>
          </p:cNvPr>
          <p:cNvSpPr txBox="1"/>
          <p:nvPr/>
        </p:nvSpPr>
        <p:spPr>
          <a:xfrm>
            <a:off x="3670300" y="2228725"/>
            <a:ext cx="4572000" cy="707886"/>
          </a:xfrm>
          <a:prstGeom prst="rect">
            <a:avLst/>
          </a:prstGeom>
          <a:noFill/>
        </p:spPr>
        <p:txBody>
          <a:bodyPr wrap="square" rtlCol="0">
            <a:spAutoFit/>
          </a:bodyPr>
          <a:lstStyle/>
          <a:p>
            <a:r>
              <a:rPr lang="fr-FR" sz="2000" b="1" i="0" dirty="0" smtClean="0">
                <a:solidFill>
                  <a:schemeClr val="tx2"/>
                </a:solidFill>
                <a:latin typeface="Ubuntu" panose="020B0504030602030204" pitchFamily="34" charset="0"/>
              </a:rPr>
              <a:t>Documents utiles et autres bonnes pratiques</a:t>
            </a:r>
            <a:endParaRPr lang="fr-FR" sz="2000" b="0" i="0" dirty="0">
              <a:solidFill>
                <a:schemeClr val="tx2"/>
              </a:solidFill>
              <a:latin typeface="Ubuntu Light" panose="020B0304030602030204" pitchFamily="34" charset="0"/>
            </a:endParaRPr>
          </a:p>
        </p:txBody>
      </p:sp>
    </p:spTree>
    <p:extLst>
      <p:ext uri="{BB962C8B-B14F-4D97-AF65-F5344CB8AC3E}">
        <p14:creationId xmlns:p14="http://schemas.microsoft.com/office/powerpoint/2010/main" val="28949699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E3674A-3ED6-0C43-93A5-752EB9AC40CB}"/>
              </a:ext>
            </a:extLst>
          </p:cNvPr>
          <p:cNvSpPr txBox="1">
            <a:spLocks/>
          </p:cNvSpPr>
          <p:nvPr/>
        </p:nvSpPr>
        <p:spPr>
          <a:xfrm>
            <a:off x="317500" y="339725"/>
            <a:ext cx="5867399"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pPr marL="0" lvl="2" defTabSz="685800">
              <a:lnSpc>
                <a:spcPct val="90000"/>
              </a:lnSpc>
              <a:spcBef>
                <a:spcPts val="450"/>
              </a:spcBef>
              <a:buClr>
                <a:srgbClr val="005EB8"/>
              </a:buClr>
              <a:buSzPct val="70000"/>
            </a:pPr>
            <a:r>
              <a:rPr lang="fr-FR" sz="2800" b="1" dirty="0" smtClean="0">
                <a:solidFill>
                  <a:schemeClr val="tx2"/>
                </a:solidFill>
                <a:ea typeface="+mj-ea"/>
                <a:cs typeface="+mj-cs"/>
              </a:rPr>
              <a:t>Documentation utile</a:t>
            </a:r>
            <a:endParaRPr lang="fr-FR" sz="2800" dirty="0"/>
          </a:p>
        </p:txBody>
      </p:sp>
      <p:sp>
        <p:nvSpPr>
          <p:cNvPr id="8" name="Titre 1">
            <a:extLst>
              <a:ext uri="{FF2B5EF4-FFF2-40B4-BE49-F238E27FC236}">
                <a16:creationId xmlns:a16="http://schemas.microsoft.com/office/drawing/2014/main" id="{A544A809-BB4D-0E42-8C6B-2AA0C0AF91FB}"/>
              </a:ext>
            </a:extLst>
          </p:cNvPr>
          <p:cNvSpPr txBox="1">
            <a:spLocks/>
          </p:cNvSpPr>
          <p:nvPr/>
        </p:nvSpPr>
        <p:spPr>
          <a:xfrm>
            <a:off x="317500" y="1330325"/>
            <a:ext cx="5257799" cy="3810000"/>
          </a:xfrm>
          <a:prstGeom prst="rect">
            <a:avLst/>
          </a:prstGeom>
        </p:spPr>
        <p:txBody>
          <a:bodyPr/>
          <a:lstStyle>
            <a:lvl1pPr algn="l" defTabSz="801837" rtl="0" eaLnBrk="1" latinLnBrk="0" hangingPunct="1">
              <a:lnSpc>
                <a:spcPct val="90000"/>
              </a:lnSpc>
              <a:spcBef>
                <a:spcPct val="0"/>
              </a:spcBef>
              <a:buNone/>
              <a:defRPr sz="1600" b="1" i="0" kern="1200">
                <a:solidFill>
                  <a:schemeClr val="tx2"/>
                </a:solidFill>
                <a:latin typeface="Ubuntu" panose="020B0504030602030204" pitchFamily="34" charset="0"/>
                <a:ea typeface="+mj-ea"/>
                <a:cs typeface="+mj-cs"/>
              </a:defRPr>
            </a:lvl1pPr>
          </a:lstStyle>
          <a:p>
            <a:pPr marL="285750" indent="-285750">
              <a:lnSpc>
                <a:spcPct val="100000"/>
              </a:lnSpc>
              <a:spcBef>
                <a:spcPts val="0"/>
              </a:spcBef>
              <a:spcAft>
                <a:spcPts val="800"/>
              </a:spcAft>
              <a:buBlip>
                <a:blip r:embed="rId3"/>
              </a:buBlip>
            </a:pPr>
            <a:r>
              <a:rPr lang="fr-FR" b="0" dirty="0" smtClean="0">
                <a:solidFill>
                  <a:schemeClr val="tx1"/>
                </a:solidFill>
                <a:latin typeface="+mn-lt"/>
              </a:rPr>
              <a:t>Le </a:t>
            </a:r>
            <a:r>
              <a:rPr lang="fr-FR" b="0" dirty="0" smtClean="0">
                <a:solidFill>
                  <a:schemeClr val="tx1"/>
                </a:solidFill>
                <a:latin typeface="+mn-lt"/>
                <a:hlinkClick r:id="rId4"/>
              </a:rPr>
              <a:t>dossier de l’INRS </a:t>
            </a:r>
            <a:r>
              <a:rPr lang="fr-FR" b="0" dirty="0" smtClean="0">
                <a:solidFill>
                  <a:schemeClr val="tx1"/>
                </a:solidFill>
                <a:latin typeface="+mn-lt"/>
              </a:rPr>
              <a:t>sur la prévention du risque plain-pied </a:t>
            </a:r>
          </a:p>
          <a:p>
            <a:pPr marL="285750" indent="-285750">
              <a:lnSpc>
                <a:spcPct val="100000"/>
              </a:lnSpc>
              <a:spcBef>
                <a:spcPts val="0"/>
              </a:spcBef>
              <a:spcAft>
                <a:spcPts val="800"/>
              </a:spcAft>
              <a:buBlip>
                <a:blip r:embed="rId3"/>
              </a:buBlip>
            </a:pPr>
            <a:endParaRPr lang="fr-FR" b="0" dirty="0" smtClean="0">
              <a:solidFill>
                <a:schemeClr val="tx1"/>
              </a:solidFill>
              <a:latin typeface="+mn-lt"/>
            </a:endParaRPr>
          </a:p>
          <a:p>
            <a:pPr>
              <a:lnSpc>
                <a:spcPct val="100000"/>
              </a:lnSpc>
              <a:spcBef>
                <a:spcPts val="0"/>
              </a:spcBef>
              <a:spcAft>
                <a:spcPts val="800"/>
              </a:spcAft>
            </a:pPr>
            <a:endParaRPr lang="fr-FR" b="0" dirty="0" smtClean="0">
              <a:solidFill>
                <a:schemeClr val="tx1"/>
              </a:solidFill>
              <a:latin typeface="+mn-lt"/>
            </a:endParaRPr>
          </a:p>
          <a:p>
            <a:pPr>
              <a:lnSpc>
                <a:spcPct val="100000"/>
              </a:lnSpc>
              <a:spcBef>
                <a:spcPts val="0"/>
              </a:spcBef>
              <a:spcAft>
                <a:spcPts val="600"/>
              </a:spcAft>
            </a:pPr>
            <a:endParaRPr lang="fr-FR" b="0" dirty="0" smtClean="0">
              <a:solidFill>
                <a:schemeClr val="tx1"/>
              </a:solidFill>
              <a:latin typeface="+mn-lt"/>
            </a:endParaRPr>
          </a:p>
          <a:p>
            <a:pPr>
              <a:lnSpc>
                <a:spcPct val="100000"/>
              </a:lnSpc>
              <a:spcBef>
                <a:spcPts val="0"/>
              </a:spcBef>
              <a:spcAft>
                <a:spcPts val="600"/>
              </a:spcAft>
            </a:pPr>
            <a:endParaRPr lang="fr-FR" b="0" dirty="0">
              <a:solidFill>
                <a:schemeClr val="tx1"/>
              </a:solidFill>
              <a:latin typeface="+mn-lt"/>
            </a:endParaRPr>
          </a:p>
          <a:p>
            <a:pPr>
              <a:lnSpc>
                <a:spcPct val="100000"/>
              </a:lnSpc>
              <a:spcBef>
                <a:spcPts val="0"/>
              </a:spcBef>
              <a:spcAft>
                <a:spcPts val="600"/>
              </a:spcAft>
            </a:pPr>
            <a:endParaRPr lang="fr-FR" b="0" dirty="0" smtClean="0">
              <a:solidFill>
                <a:schemeClr val="tx1"/>
              </a:solidFill>
              <a:latin typeface="+mn-lt"/>
            </a:endParaRPr>
          </a:p>
          <a:p>
            <a:pPr>
              <a:lnSpc>
                <a:spcPct val="100000"/>
              </a:lnSpc>
              <a:spcBef>
                <a:spcPts val="0"/>
              </a:spcBef>
              <a:spcAft>
                <a:spcPts val="600"/>
              </a:spcAft>
            </a:pPr>
            <a:endParaRPr lang="fr-FR" b="0" dirty="0">
              <a:solidFill>
                <a:schemeClr val="tx1"/>
              </a:solidFill>
              <a:latin typeface="+mn-lt"/>
            </a:endParaRPr>
          </a:p>
          <a:p>
            <a:pPr>
              <a:lnSpc>
                <a:spcPct val="100000"/>
              </a:lnSpc>
              <a:spcBef>
                <a:spcPts val="0"/>
              </a:spcBef>
              <a:spcAft>
                <a:spcPts val="600"/>
              </a:spcAft>
            </a:pPr>
            <a:endParaRPr lang="fr-FR" b="0" dirty="0" smtClean="0">
              <a:solidFill>
                <a:schemeClr val="tx1"/>
              </a:solidFill>
              <a:latin typeface="+mn-lt"/>
            </a:endParaRPr>
          </a:p>
          <a:p>
            <a:pPr>
              <a:lnSpc>
                <a:spcPct val="100000"/>
              </a:lnSpc>
              <a:spcBef>
                <a:spcPts val="0"/>
              </a:spcBef>
              <a:spcAft>
                <a:spcPts val="600"/>
              </a:spcAft>
            </a:pPr>
            <a:endParaRPr lang="fr-FR" dirty="0" smtClean="0">
              <a:solidFill>
                <a:schemeClr val="tx1"/>
              </a:solidFill>
              <a:latin typeface="+mn-lt"/>
            </a:endParaRPr>
          </a:p>
        </p:txBody>
      </p:sp>
      <p:pic>
        <p:nvPicPr>
          <p:cNvPr id="3" name="Image 2"/>
          <p:cNvPicPr>
            <a:picLocks noChangeAspect="1"/>
          </p:cNvPicPr>
          <p:nvPr/>
        </p:nvPicPr>
        <p:blipFill>
          <a:blip r:embed="rId5"/>
          <a:stretch>
            <a:fillRect/>
          </a:stretch>
        </p:blipFill>
        <p:spPr>
          <a:xfrm>
            <a:off x="605495" y="1835150"/>
            <a:ext cx="5291407" cy="2800350"/>
          </a:xfrm>
          <a:prstGeom prst="rect">
            <a:avLst/>
          </a:prstGeom>
        </p:spPr>
      </p:pic>
      <p:pic>
        <p:nvPicPr>
          <p:cNvPr id="4" name="Image 3"/>
          <p:cNvPicPr>
            <a:picLocks noChangeAspect="1"/>
          </p:cNvPicPr>
          <p:nvPr/>
        </p:nvPicPr>
        <p:blipFill>
          <a:blip r:embed="rId6"/>
          <a:stretch>
            <a:fillRect/>
          </a:stretch>
        </p:blipFill>
        <p:spPr>
          <a:xfrm>
            <a:off x="6184897" y="1968373"/>
            <a:ext cx="4021095" cy="2705100"/>
          </a:xfrm>
          <a:prstGeom prst="rect">
            <a:avLst/>
          </a:prstGeom>
        </p:spPr>
      </p:pic>
    </p:spTree>
    <p:extLst>
      <p:ext uri="{BB962C8B-B14F-4D97-AF65-F5344CB8AC3E}">
        <p14:creationId xmlns:p14="http://schemas.microsoft.com/office/powerpoint/2010/main" val="3114600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1025525"/>
            <a:ext cx="7480300" cy="400110"/>
          </a:xfrm>
          <a:prstGeom prst="rect">
            <a:avLst/>
          </a:prstGeom>
        </p:spPr>
        <p:txBody>
          <a:bodyPr wrap="square">
            <a:spAutoFit/>
          </a:bodyPr>
          <a:lstStyle/>
          <a:p>
            <a:r>
              <a:rPr lang="fr-FR" sz="2000" b="1" dirty="0" smtClean="0">
                <a:solidFill>
                  <a:schemeClr val="tx2"/>
                </a:solidFill>
                <a:ea typeface="+mj-ea"/>
                <a:cs typeface="+mj-cs"/>
              </a:rPr>
              <a:t>Les dessins décalés de </a:t>
            </a:r>
            <a:r>
              <a:rPr lang="fr-FR" sz="2000" b="1" dirty="0" err="1" smtClean="0">
                <a:solidFill>
                  <a:schemeClr val="tx2"/>
                </a:solidFill>
                <a:ea typeface="+mj-ea"/>
                <a:cs typeface="+mj-cs"/>
              </a:rPr>
              <a:t>Rapaport</a:t>
            </a:r>
            <a:r>
              <a:rPr lang="fr-FR" sz="2000" b="1" dirty="0" smtClean="0">
                <a:solidFill>
                  <a:schemeClr val="tx2"/>
                </a:solidFill>
                <a:ea typeface="+mj-ea"/>
                <a:cs typeface="+mj-cs"/>
              </a:rPr>
              <a:t> sur les risques plain-pied</a:t>
            </a:r>
          </a:p>
        </p:txBody>
      </p:sp>
      <p:sp>
        <p:nvSpPr>
          <p:cNvPr id="3" name="Titre 1">
            <a:extLst>
              <a:ext uri="{FF2B5EF4-FFF2-40B4-BE49-F238E27FC236}">
                <a16:creationId xmlns:a16="http://schemas.microsoft.com/office/drawing/2014/main" id="{2DE3674A-3ED6-0C43-93A5-752EB9AC40CB}"/>
              </a:ext>
            </a:extLst>
          </p:cNvPr>
          <p:cNvSpPr txBox="1">
            <a:spLocks/>
          </p:cNvSpPr>
          <p:nvPr/>
        </p:nvSpPr>
        <p:spPr>
          <a:xfrm>
            <a:off x="317500" y="339725"/>
            <a:ext cx="5867399"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pPr marL="0" lvl="2" defTabSz="685800">
              <a:lnSpc>
                <a:spcPct val="90000"/>
              </a:lnSpc>
              <a:spcBef>
                <a:spcPts val="450"/>
              </a:spcBef>
              <a:buClr>
                <a:srgbClr val="005EB8"/>
              </a:buClr>
              <a:buSzPct val="70000"/>
            </a:pPr>
            <a:r>
              <a:rPr lang="fr-FR" sz="2800" b="1" dirty="0" smtClean="0">
                <a:solidFill>
                  <a:schemeClr val="tx2"/>
                </a:solidFill>
              </a:rPr>
              <a:t>Les bonnes pratiques</a:t>
            </a:r>
            <a:endParaRPr lang="fr-FR" sz="2800" dirty="0"/>
          </a:p>
        </p:txBody>
      </p:sp>
      <p:pic>
        <p:nvPicPr>
          <p:cNvPr id="8" name="Image 7">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51100" y="1558925"/>
            <a:ext cx="5700861" cy="4030255"/>
          </a:xfrm>
          <a:prstGeom prst="rect">
            <a:avLst/>
          </a:prstGeom>
        </p:spPr>
      </p:pic>
    </p:spTree>
    <p:extLst>
      <p:ext uri="{BB962C8B-B14F-4D97-AF65-F5344CB8AC3E}">
        <p14:creationId xmlns:p14="http://schemas.microsoft.com/office/powerpoint/2010/main" val="3548679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a:xfrm>
            <a:off x="5472981" y="1485293"/>
            <a:ext cx="4504010" cy="1689806"/>
          </a:xfrm>
        </p:spPr>
        <p:txBody>
          <a:bodyPr/>
          <a:lstStyle/>
          <a:p>
            <a:r>
              <a:rPr lang="fr-FR" dirty="0" smtClean="0"/>
              <a:t>Direction Prévention Santé Sécurité</a:t>
            </a:r>
          </a:p>
          <a:p>
            <a:r>
              <a:rPr lang="fr-FR" dirty="0" smtClean="0"/>
              <a:t>Alice SUDRET</a:t>
            </a:r>
          </a:p>
          <a:p>
            <a:r>
              <a:rPr lang="fr-FR" dirty="0" smtClean="0"/>
              <a:t>Stéphanie VAUX</a:t>
            </a:r>
          </a:p>
          <a:p>
            <a:endParaRPr lang="fr-FR" dirty="0" smtClean="0"/>
          </a:p>
          <a:p>
            <a:endParaRPr lang="fr-FR" dirty="0" smtClean="0"/>
          </a:p>
          <a:p>
            <a:endParaRPr lang="fr-FR" dirty="0"/>
          </a:p>
          <a:p>
            <a:endParaRPr lang="fr-FR" dirty="0" smtClean="0"/>
          </a:p>
          <a:p>
            <a:endParaRPr lang="fr-FR" dirty="0" smtClean="0"/>
          </a:p>
        </p:txBody>
      </p:sp>
      <p:sp>
        <p:nvSpPr>
          <p:cNvPr id="3" name="Rectangle 2"/>
          <p:cNvSpPr/>
          <p:nvPr/>
        </p:nvSpPr>
        <p:spPr>
          <a:xfrm>
            <a:off x="393700" y="1683865"/>
            <a:ext cx="3733800" cy="646331"/>
          </a:xfrm>
          <a:prstGeom prst="rect">
            <a:avLst/>
          </a:prstGeom>
        </p:spPr>
        <p:txBody>
          <a:bodyPr wrap="square">
            <a:spAutoFit/>
          </a:bodyPr>
          <a:lstStyle/>
          <a:p>
            <a:pPr algn="ctr"/>
            <a:r>
              <a:rPr lang="fr-FR" b="1" dirty="0"/>
              <a:t>Merci </a:t>
            </a:r>
            <a:r>
              <a:rPr lang="fr-FR" b="1" dirty="0" smtClean="0"/>
              <a:t>à </a:t>
            </a:r>
            <a:r>
              <a:rPr lang="fr-FR" b="1" dirty="0"/>
              <a:t>toutes les DR pour vos partages de bonnes pratiques</a:t>
            </a:r>
          </a:p>
        </p:txBody>
      </p:sp>
    </p:spTree>
    <p:extLst>
      <p:ext uri="{BB962C8B-B14F-4D97-AF65-F5344CB8AC3E}">
        <p14:creationId xmlns:p14="http://schemas.microsoft.com/office/powerpoint/2010/main" val="1808036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47440" y="821427"/>
            <a:ext cx="10345960" cy="707886"/>
          </a:xfrm>
          <a:prstGeom prst="rect">
            <a:avLst/>
          </a:prstGeom>
        </p:spPr>
        <p:txBody>
          <a:bodyPr wrap="square">
            <a:spAutoFit/>
          </a:bodyPr>
          <a:lstStyle/>
          <a:p>
            <a:r>
              <a:rPr lang="fr-FR" sz="2000" dirty="0" smtClean="0">
                <a:solidFill>
                  <a:schemeClr val="tx2"/>
                </a:solidFill>
                <a:ea typeface="+mj-ea"/>
                <a:cs typeface="+mj-cs"/>
              </a:rPr>
              <a:t>Dans la mise en pratique, où en sommes-nous ? En se posant collectivement quelques questions… </a:t>
            </a:r>
            <a:endParaRPr lang="fr-FR" sz="2000" dirty="0">
              <a:solidFill>
                <a:schemeClr val="tx2"/>
              </a:solidFill>
              <a:ea typeface="+mj-ea"/>
              <a:cs typeface="+mj-cs"/>
            </a:endParaRPr>
          </a:p>
          <a:p>
            <a:endParaRPr lang="fr-FR" sz="2000" dirty="0">
              <a:solidFill>
                <a:schemeClr val="tx2"/>
              </a:solidFill>
              <a:latin typeface="Calibri (Corps)"/>
              <a:ea typeface="+mj-ea"/>
              <a:cs typeface="+mj-cs"/>
            </a:endParaRPr>
          </a:p>
        </p:txBody>
      </p:sp>
      <p:sp>
        <p:nvSpPr>
          <p:cNvPr id="14" name="Titre 1">
            <a:extLst>
              <a:ext uri="{FF2B5EF4-FFF2-40B4-BE49-F238E27FC236}">
                <a16:creationId xmlns:a16="http://schemas.microsoft.com/office/drawing/2014/main" id="{2DE3674A-3ED6-0C43-93A5-752EB9AC40CB}"/>
              </a:ext>
            </a:extLst>
          </p:cNvPr>
          <p:cNvSpPr txBox="1">
            <a:spLocks/>
          </p:cNvSpPr>
          <p:nvPr/>
        </p:nvSpPr>
        <p:spPr>
          <a:xfrm>
            <a:off x="317500" y="339725"/>
            <a:ext cx="7924800"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r>
              <a:rPr lang="fr-FR" sz="2800" dirty="0" smtClean="0">
                <a:latin typeface="+mn-lt"/>
              </a:rPr>
              <a:t>Les fondamentaux, c’est notre vie, c’est ma vie</a:t>
            </a:r>
            <a:endParaRPr lang="fr-FR" sz="2800" dirty="0">
              <a:latin typeface="+mn-lt"/>
            </a:endParaRPr>
          </a:p>
        </p:txBody>
      </p:sp>
      <p:sp>
        <p:nvSpPr>
          <p:cNvPr id="16" name="Rectangle 15"/>
          <p:cNvSpPr/>
          <p:nvPr/>
        </p:nvSpPr>
        <p:spPr>
          <a:xfrm>
            <a:off x="392515" y="1283682"/>
            <a:ext cx="10059583" cy="3247043"/>
          </a:xfrm>
          <a:prstGeom prst="rect">
            <a:avLst/>
          </a:prstGeom>
        </p:spPr>
        <p:txBody>
          <a:bodyPr wrap="square">
            <a:spAutoFit/>
          </a:bodyPr>
          <a:lstStyle/>
          <a:p>
            <a:pPr marL="342900" indent="-342900">
              <a:spcBef>
                <a:spcPts val="600"/>
              </a:spcBef>
              <a:buBlip>
                <a:blip r:embed="rId3"/>
              </a:buBlip>
            </a:pPr>
            <a:r>
              <a:rPr lang="fr-FR" dirty="0" smtClean="0"/>
              <a:t>Est-ce </a:t>
            </a:r>
            <a:r>
              <a:rPr lang="fr-FR" dirty="0"/>
              <a:t>que je connais les fondamentaux et je sais pourquoi ils me protègent ? </a:t>
            </a:r>
          </a:p>
          <a:p>
            <a:pPr marL="342900" indent="-342900">
              <a:spcBef>
                <a:spcPts val="600"/>
              </a:spcBef>
              <a:buBlip>
                <a:blip r:embed="rId3"/>
              </a:buBlip>
            </a:pPr>
            <a:r>
              <a:rPr lang="fr-FR" dirty="0"/>
              <a:t>Comment je m’organise individuellement et collectivement pour les mettre en pratique (témoignages réguliers, partage au sein des équipes, etc.) ? </a:t>
            </a:r>
          </a:p>
          <a:p>
            <a:pPr marL="342900" indent="-342900">
              <a:spcBef>
                <a:spcPts val="600"/>
              </a:spcBef>
              <a:buBlip>
                <a:blip r:embed="rId3"/>
              </a:buBlip>
            </a:pPr>
            <a:r>
              <a:rPr lang="fr-FR" dirty="0" smtClean="0"/>
              <a:t>Face à une situation à risque, comment je m’assure que je reste concentré, que j’évacue les </a:t>
            </a:r>
            <a:r>
              <a:rPr lang="fr-FR" dirty="0"/>
              <a:t>préoccupations passagères, </a:t>
            </a:r>
            <a:r>
              <a:rPr lang="fr-FR" dirty="0" smtClean="0"/>
              <a:t>que je sors du </a:t>
            </a:r>
            <a:r>
              <a:rPr lang="fr-FR" dirty="0"/>
              <a:t>mode </a:t>
            </a:r>
            <a:r>
              <a:rPr lang="fr-FR" dirty="0" smtClean="0"/>
              <a:t>routine ? </a:t>
            </a:r>
          </a:p>
          <a:p>
            <a:pPr marL="342900" indent="-342900">
              <a:spcBef>
                <a:spcPts val="600"/>
              </a:spcBef>
              <a:buBlip>
                <a:blip r:embed="rId3"/>
              </a:buBlip>
            </a:pPr>
            <a:r>
              <a:rPr lang="fr-FR" dirty="0" smtClean="0"/>
              <a:t>Que pouvons-nous changer dans notre organisation, nos comportements pour les respecter ? </a:t>
            </a:r>
          </a:p>
          <a:p>
            <a:pPr marL="342900" indent="-342900">
              <a:spcBef>
                <a:spcPts val="600"/>
              </a:spcBef>
              <a:buBlip>
                <a:blip r:embed="rId3"/>
              </a:buBlip>
            </a:pPr>
            <a:r>
              <a:rPr lang="fr-FR" dirty="0" smtClean="0"/>
              <a:t>Comment développer la vigilance partagée pour veiller les uns sur les autres ?  </a:t>
            </a:r>
          </a:p>
          <a:p>
            <a:pPr marL="342900" indent="-342900">
              <a:spcBef>
                <a:spcPts val="600"/>
              </a:spcBef>
              <a:buBlip>
                <a:blip r:embed="rId3"/>
              </a:buBlip>
            </a:pPr>
            <a:r>
              <a:rPr lang="fr-FR" dirty="0" smtClean="0"/>
              <a:t>Comment valoriser le professionnalisme et développer la fierté associée à l’application de ces gestes qui sauvent ? </a:t>
            </a:r>
          </a:p>
          <a:p>
            <a:endParaRPr lang="fr-FR" dirty="0"/>
          </a:p>
        </p:txBody>
      </p:sp>
      <p:pic>
        <p:nvPicPr>
          <p:cNvPr id="2" name="Image 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263" y="4302125"/>
            <a:ext cx="10847363" cy="1191083"/>
          </a:xfrm>
          <a:prstGeom prst="rect">
            <a:avLst/>
          </a:prstGeom>
        </p:spPr>
      </p:pic>
    </p:spTree>
    <p:extLst>
      <p:ext uri="{BB962C8B-B14F-4D97-AF65-F5344CB8AC3E}">
        <p14:creationId xmlns:p14="http://schemas.microsoft.com/office/powerpoint/2010/main" val="1432117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E3674A-3ED6-0C43-93A5-752EB9AC40CB}"/>
              </a:ext>
            </a:extLst>
          </p:cNvPr>
          <p:cNvSpPr txBox="1">
            <a:spLocks/>
          </p:cNvSpPr>
          <p:nvPr/>
        </p:nvSpPr>
        <p:spPr>
          <a:xfrm>
            <a:off x="317500" y="339725"/>
            <a:ext cx="7543800"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r>
              <a:rPr lang="fr-FR" sz="2800" dirty="0" smtClean="0">
                <a:latin typeface="+mn-lt"/>
              </a:rPr>
              <a:t>Zoom Neurosciences : </a:t>
            </a:r>
          </a:p>
        </p:txBody>
      </p:sp>
      <p:sp>
        <p:nvSpPr>
          <p:cNvPr id="8" name="Rectangle 7"/>
          <p:cNvSpPr/>
          <p:nvPr/>
        </p:nvSpPr>
        <p:spPr>
          <a:xfrm>
            <a:off x="1553573" y="1170007"/>
            <a:ext cx="8686800" cy="3877985"/>
          </a:xfrm>
          <a:prstGeom prst="rect">
            <a:avLst/>
          </a:prstGeom>
        </p:spPr>
        <p:txBody>
          <a:bodyPr wrap="square">
            <a:spAutoFit/>
          </a:bodyPr>
          <a:lstStyle/>
          <a:p>
            <a:pPr marL="285750" indent="-285750" algn="just">
              <a:buBlip>
                <a:blip r:embed="rId3"/>
              </a:buBlip>
            </a:pPr>
            <a:r>
              <a:rPr lang="fr-FR" dirty="0" smtClean="0"/>
              <a:t>Notre cerveau cherche à économiser l’énergie </a:t>
            </a:r>
            <a:r>
              <a:rPr lang="fr-FR" dirty="0"/>
              <a:t>car il </a:t>
            </a:r>
            <a:r>
              <a:rPr lang="fr-FR" dirty="0" smtClean="0"/>
              <a:t>en consomme </a:t>
            </a:r>
            <a:r>
              <a:rPr lang="fr-FR" dirty="0"/>
              <a:t>beaucoup (25</a:t>
            </a:r>
            <a:r>
              <a:rPr lang="fr-FR" dirty="0" smtClean="0"/>
              <a:t>%).</a:t>
            </a:r>
          </a:p>
          <a:p>
            <a:pPr marL="285750" indent="-285750" algn="just">
              <a:spcBef>
                <a:spcPts val="600"/>
              </a:spcBef>
              <a:buBlip>
                <a:blip r:embed="rId3"/>
              </a:buBlip>
            </a:pPr>
            <a:r>
              <a:rPr lang="fr-FR" dirty="0" smtClean="0"/>
              <a:t>Du coup, nous utilisons tout au long de la journée le </a:t>
            </a:r>
            <a:r>
              <a:rPr lang="fr-FR" b="1" dirty="0">
                <a:solidFill>
                  <a:srgbClr val="FBB900"/>
                </a:solidFill>
              </a:rPr>
              <a:t>mode </a:t>
            </a:r>
            <a:r>
              <a:rPr lang="fr-FR" b="1" dirty="0" smtClean="0">
                <a:solidFill>
                  <a:srgbClr val="FBB900"/>
                </a:solidFill>
              </a:rPr>
              <a:t>automatique</a:t>
            </a:r>
            <a:r>
              <a:rPr lang="fr-FR" dirty="0" smtClean="0"/>
              <a:t>,</a:t>
            </a:r>
            <a:r>
              <a:rPr lang="fr-FR" b="1" dirty="0" smtClean="0">
                <a:solidFill>
                  <a:srgbClr val="9AC236"/>
                </a:solidFill>
              </a:rPr>
              <a:t> </a:t>
            </a:r>
            <a:r>
              <a:rPr lang="fr-FR" dirty="0"/>
              <a:t>beaucoup </a:t>
            </a:r>
            <a:r>
              <a:rPr lang="fr-FR" dirty="0" smtClean="0"/>
              <a:t>moins énergivore que le mode </a:t>
            </a:r>
            <a:r>
              <a:rPr lang="fr-FR" dirty="0"/>
              <a:t>conscient</a:t>
            </a:r>
            <a:r>
              <a:rPr lang="fr-FR" dirty="0" smtClean="0"/>
              <a:t>. </a:t>
            </a:r>
          </a:p>
          <a:p>
            <a:pPr marL="742950" lvl="1" indent="-285750" algn="just">
              <a:spcBef>
                <a:spcPts val="600"/>
              </a:spcBef>
              <a:buSzPct val="70000"/>
              <a:buBlip>
                <a:blip r:embed="rId4"/>
              </a:buBlip>
            </a:pPr>
            <a:r>
              <a:rPr lang="fr-FR" dirty="0" smtClean="0"/>
              <a:t>Nous marchons, conduisons en </a:t>
            </a:r>
            <a:r>
              <a:rPr lang="fr-FR" b="1" dirty="0">
                <a:solidFill>
                  <a:srgbClr val="FBB900"/>
                </a:solidFill>
              </a:rPr>
              <a:t>mode </a:t>
            </a:r>
            <a:r>
              <a:rPr lang="fr-FR" b="1" dirty="0" smtClean="0">
                <a:solidFill>
                  <a:srgbClr val="FBB900"/>
                </a:solidFill>
              </a:rPr>
              <a:t>automatique</a:t>
            </a:r>
            <a:endParaRPr lang="fr-FR" dirty="0">
              <a:solidFill>
                <a:srgbClr val="FBB900"/>
              </a:solidFill>
            </a:endParaRPr>
          </a:p>
          <a:p>
            <a:pPr marL="742950" lvl="1" indent="-285750" algn="just">
              <a:spcBef>
                <a:spcPts val="600"/>
              </a:spcBef>
              <a:buSzPct val="70000"/>
              <a:buBlip>
                <a:blip r:embed="rId4"/>
              </a:buBlip>
            </a:pPr>
            <a:r>
              <a:rPr lang="fr-FR" dirty="0" smtClean="0"/>
              <a:t>Nous réservons le </a:t>
            </a:r>
            <a:r>
              <a:rPr lang="fr-FR" b="1" dirty="0" smtClean="0">
                <a:solidFill>
                  <a:srgbClr val="FBB900"/>
                </a:solidFill>
              </a:rPr>
              <a:t>mode conscient</a:t>
            </a:r>
            <a:r>
              <a:rPr lang="fr-FR" dirty="0" smtClean="0"/>
              <a:t>, très coûteux en énergie, pour des apprentissages, des situations nouvelles qui nécessitent toute notre attention.</a:t>
            </a:r>
            <a:endParaRPr lang="fr-FR" dirty="0"/>
          </a:p>
          <a:p>
            <a:pPr marL="285750" indent="-285750" algn="just">
              <a:spcBef>
                <a:spcPts val="600"/>
              </a:spcBef>
              <a:buBlip>
                <a:blip r:embed="rId3"/>
              </a:buBlip>
            </a:pPr>
            <a:r>
              <a:rPr lang="fr-FR" dirty="0" smtClean="0"/>
              <a:t>Notre </a:t>
            </a:r>
            <a:r>
              <a:rPr lang="fr-FR" b="1" dirty="0" smtClean="0">
                <a:solidFill>
                  <a:srgbClr val="FBB900"/>
                </a:solidFill>
              </a:rPr>
              <a:t>perception du risque </a:t>
            </a:r>
            <a:r>
              <a:rPr lang="fr-FR" dirty="0" smtClean="0"/>
              <a:t>est aussi traitée en mode automatique, surtout si nous faisons une activité connue (expertise/habitude/routine) </a:t>
            </a:r>
            <a:r>
              <a:rPr lang="fr-FR" dirty="0"/>
              <a:t>comme un trajet habituel. </a:t>
            </a:r>
          </a:p>
          <a:p>
            <a:pPr marL="269875" algn="just">
              <a:spcBef>
                <a:spcPts val="600"/>
              </a:spcBef>
            </a:pPr>
            <a:r>
              <a:rPr lang="fr-FR" dirty="0"/>
              <a:t>On dit bien qu’on est en pilotage automatique ! </a:t>
            </a:r>
          </a:p>
          <a:p>
            <a:pPr marL="285750" indent="-285750" algn="just">
              <a:spcBef>
                <a:spcPts val="600"/>
              </a:spcBef>
              <a:buBlip>
                <a:blip r:embed="rId3"/>
              </a:buBlip>
            </a:pPr>
            <a:r>
              <a:rPr lang="fr-FR" dirty="0" smtClean="0"/>
              <a:t>Notre vigilance est alors en veille et le risque d’accident augmente. </a:t>
            </a:r>
          </a:p>
          <a:p>
            <a:pPr marL="285750" indent="-285750" algn="just">
              <a:buBlip>
                <a:blip r:embed="rId3"/>
              </a:buBlip>
            </a:pPr>
            <a:endParaRPr lang="fr-FR" dirty="0" smtClean="0"/>
          </a:p>
          <a:p>
            <a:pPr algn="just"/>
            <a:endParaRPr lang="fr-FR" dirty="0" smtClean="0"/>
          </a:p>
        </p:txBody>
      </p:sp>
      <p:pic>
        <p:nvPicPr>
          <p:cNvPr id="9" name="Image 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41300" y="2434407"/>
            <a:ext cx="1298023" cy="1152555"/>
          </a:xfrm>
          <a:prstGeom prst="rect">
            <a:avLst/>
          </a:prstGeom>
        </p:spPr>
      </p:pic>
      <p:pic>
        <p:nvPicPr>
          <p:cNvPr id="10" name="Image 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69900" y="1215207"/>
            <a:ext cx="952500" cy="1152525"/>
          </a:xfrm>
          <a:prstGeom prst="rect">
            <a:avLst/>
          </a:prstGeom>
        </p:spPr>
      </p:pic>
      <p:pic>
        <p:nvPicPr>
          <p:cNvPr id="11" name="Image 10"/>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20098" y="3774352"/>
            <a:ext cx="1133475" cy="1181100"/>
          </a:xfrm>
          <a:prstGeom prst="rect">
            <a:avLst/>
          </a:prstGeom>
        </p:spPr>
      </p:pic>
    </p:spTree>
    <p:extLst>
      <p:ext uri="{BB962C8B-B14F-4D97-AF65-F5344CB8AC3E}">
        <p14:creationId xmlns:p14="http://schemas.microsoft.com/office/powerpoint/2010/main" val="401739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a:extLst>
              <a:ext uri="{FF2B5EF4-FFF2-40B4-BE49-F238E27FC236}">
                <a16:creationId xmlns:a16="http://schemas.microsoft.com/office/drawing/2014/main" id="{BE1EA68D-ADB4-4847-8A06-77B04ADD45C8}"/>
              </a:ext>
            </a:extLst>
          </p:cNvPr>
          <p:cNvSpPr txBox="1">
            <a:spLocks/>
          </p:cNvSpPr>
          <p:nvPr/>
        </p:nvSpPr>
        <p:spPr>
          <a:xfrm>
            <a:off x="6718300" y="1337176"/>
            <a:ext cx="3657600" cy="762000"/>
          </a:xfrm>
          <a:prstGeom prst="rect">
            <a:avLst/>
          </a:prstGeom>
        </p:spPr>
        <p:txBody>
          <a:bodyPr/>
          <a:lstStyle>
            <a:lvl1pPr algn="l" defTabSz="801837" rtl="0" eaLnBrk="1" latinLnBrk="0" hangingPunct="1">
              <a:lnSpc>
                <a:spcPct val="90000"/>
              </a:lnSpc>
              <a:spcBef>
                <a:spcPct val="0"/>
              </a:spcBef>
              <a:buNone/>
              <a:defRPr sz="1600" b="1" i="0" kern="1200">
                <a:solidFill>
                  <a:schemeClr val="tx2"/>
                </a:solidFill>
                <a:latin typeface="Ubuntu" panose="020B0504030602030204" pitchFamily="34" charset="0"/>
                <a:ea typeface="+mj-ea"/>
                <a:cs typeface="+mj-cs"/>
              </a:defRPr>
            </a:lvl1pPr>
          </a:lstStyle>
          <a:p>
            <a:r>
              <a:rPr lang="fr-FR" sz="2000" dirty="0" smtClean="0">
                <a:solidFill>
                  <a:srgbClr val="FBB900"/>
                </a:solidFill>
                <a:latin typeface="+mn-lt"/>
              </a:rPr>
              <a:t>Déplacements</a:t>
            </a:r>
            <a:endParaRPr lang="fr-FR" sz="2000" dirty="0">
              <a:solidFill>
                <a:srgbClr val="FBB900"/>
              </a:solidFill>
              <a:latin typeface="+mn-lt"/>
            </a:endParaRPr>
          </a:p>
        </p:txBody>
      </p:sp>
      <p:sp>
        <p:nvSpPr>
          <p:cNvPr id="2" name="Rectangle 1"/>
          <p:cNvSpPr/>
          <p:nvPr/>
        </p:nvSpPr>
        <p:spPr>
          <a:xfrm>
            <a:off x="5375442" y="3221161"/>
            <a:ext cx="5346700" cy="261610"/>
          </a:xfrm>
          <a:prstGeom prst="rect">
            <a:avLst/>
          </a:prstGeom>
        </p:spPr>
        <p:txBody>
          <a:bodyPr>
            <a:spAutoFit/>
          </a:bodyPr>
          <a:lstStyle/>
          <a:p>
            <a:pPr lvl="4">
              <a:spcAft>
                <a:spcPts val="0"/>
              </a:spcAft>
              <a:tabLst>
                <a:tab pos="2286000" algn="l"/>
              </a:tabLst>
            </a:pPr>
            <a:r>
              <a:rPr lang="fr-FR" sz="1100" dirty="0">
                <a:ea typeface="Calibri" panose="020F0502020204030204" pitchFamily="34" charset="0"/>
              </a:rPr>
              <a:t>  </a:t>
            </a:r>
            <a:endParaRPr lang="fr-FR" sz="1100" dirty="0" smtClean="0">
              <a:ea typeface="Calibri" panose="020F0502020204030204" pitchFamily="34" charset="0"/>
              <a:cs typeface="Times New Roman" panose="02020603050405020304" pitchFamily="18" charset="0"/>
            </a:endParaRPr>
          </a:p>
        </p:txBody>
      </p:sp>
      <p:sp>
        <p:nvSpPr>
          <p:cNvPr id="4" name="Rectangle 3"/>
          <p:cNvSpPr/>
          <p:nvPr/>
        </p:nvSpPr>
        <p:spPr>
          <a:xfrm>
            <a:off x="5375442" y="2615181"/>
            <a:ext cx="5346700" cy="2784865"/>
          </a:xfrm>
          <a:prstGeom prst="rect">
            <a:avLst/>
          </a:prstGeom>
        </p:spPr>
        <p:txBody>
          <a:bodyPr>
            <a:spAutoFit/>
          </a:bodyPr>
          <a:lstStyle/>
          <a:p>
            <a:pPr marL="285750" lvl="2" indent="-285750" defTabSz="685800">
              <a:lnSpc>
                <a:spcPct val="90000"/>
              </a:lnSpc>
              <a:spcBef>
                <a:spcPts val="450"/>
              </a:spcBef>
              <a:buClr>
                <a:srgbClr val="005EB8"/>
              </a:buClr>
              <a:buSzPct val="70000"/>
              <a:buBlip>
                <a:blip r:embed="rId3"/>
              </a:buBlip>
            </a:pPr>
            <a:r>
              <a:rPr lang="fr-FR" dirty="0" smtClean="0"/>
              <a:t>De quoi parle-t-on ?</a:t>
            </a:r>
          </a:p>
          <a:p>
            <a:pPr marL="285750" lvl="2" indent="-285750" defTabSz="685800">
              <a:lnSpc>
                <a:spcPct val="90000"/>
              </a:lnSpc>
              <a:spcBef>
                <a:spcPts val="450"/>
              </a:spcBef>
              <a:buClr>
                <a:srgbClr val="005EB8"/>
              </a:buClr>
              <a:buSzPct val="70000"/>
              <a:buBlip>
                <a:blip r:embed="rId3"/>
              </a:buBlip>
            </a:pPr>
            <a:r>
              <a:rPr lang="fr-FR" dirty="0" smtClean="0"/>
              <a:t>Plus </a:t>
            </a:r>
            <a:r>
              <a:rPr lang="fr-FR" dirty="0"/>
              <a:t>jamais ça </a:t>
            </a:r>
            <a:r>
              <a:rPr lang="fr-FR" dirty="0" smtClean="0"/>
              <a:t>! </a:t>
            </a:r>
          </a:p>
          <a:p>
            <a:pPr marL="285750" lvl="2" indent="-285750" defTabSz="685800">
              <a:lnSpc>
                <a:spcPct val="90000"/>
              </a:lnSpc>
              <a:spcBef>
                <a:spcPts val="450"/>
              </a:spcBef>
              <a:buClr>
                <a:srgbClr val="005EB8"/>
              </a:buClr>
              <a:buSzPct val="70000"/>
              <a:buBlip>
                <a:blip r:embed="rId3"/>
              </a:buBlip>
            </a:pPr>
            <a:r>
              <a:rPr lang="fr-FR" dirty="0" smtClean="0"/>
              <a:t>En pratique</a:t>
            </a:r>
          </a:p>
          <a:p>
            <a:pPr marL="285750" lvl="2" indent="-285750" defTabSz="685800">
              <a:lnSpc>
                <a:spcPct val="90000"/>
              </a:lnSpc>
              <a:spcBef>
                <a:spcPts val="450"/>
              </a:spcBef>
              <a:buClr>
                <a:srgbClr val="005EB8"/>
              </a:buClr>
              <a:buSzPct val="70000"/>
              <a:buBlip>
                <a:blip r:embed="rId3"/>
              </a:buBlip>
            </a:pPr>
            <a:r>
              <a:rPr lang="fr-FR" dirty="0"/>
              <a:t>Cas particuliers </a:t>
            </a:r>
          </a:p>
          <a:p>
            <a:pPr marL="285750" lvl="2" indent="-285750" defTabSz="685800">
              <a:lnSpc>
                <a:spcPct val="90000"/>
              </a:lnSpc>
              <a:spcBef>
                <a:spcPts val="450"/>
              </a:spcBef>
              <a:buClr>
                <a:srgbClr val="005EB8"/>
              </a:buClr>
              <a:buSzPct val="70000"/>
              <a:buBlip>
                <a:blip r:embed="rId3"/>
              </a:buBlip>
            </a:pPr>
            <a:r>
              <a:rPr lang="fr-FR" dirty="0"/>
              <a:t>D</a:t>
            </a:r>
            <a:r>
              <a:rPr lang="fr-FR" dirty="0" smtClean="0"/>
              <a:t>es </a:t>
            </a:r>
            <a:r>
              <a:rPr lang="fr-FR" dirty="0"/>
              <a:t>bonnes pratiques </a:t>
            </a:r>
            <a:endParaRPr lang="fr-FR" dirty="0" smtClean="0"/>
          </a:p>
          <a:p>
            <a:pPr marL="285750" lvl="2" indent="-285750" defTabSz="685800">
              <a:lnSpc>
                <a:spcPct val="90000"/>
              </a:lnSpc>
              <a:spcBef>
                <a:spcPts val="450"/>
              </a:spcBef>
              <a:buClr>
                <a:srgbClr val="005EB8"/>
              </a:buClr>
              <a:buSzPct val="70000"/>
              <a:buBlip>
                <a:blip r:embed="rId3"/>
              </a:buBlip>
            </a:pPr>
            <a:r>
              <a:rPr lang="fr-FR" dirty="0"/>
              <a:t>Questions à se poser </a:t>
            </a:r>
            <a:endParaRPr lang="fr-FR" dirty="0" smtClean="0"/>
          </a:p>
          <a:p>
            <a:pPr marL="285750" lvl="2" indent="-285750" defTabSz="685800">
              <a:lnSpc>
                <a:spcPct val="90000"/>
              </a:lnSpc>
              <a:spcBef>
                <a:spcPts val="450"/>
              </a:spcBef>
              <a:buClr>
                <a:srgbClr val="005EB8"/>
              </a:buClr>
              <a:buSzPct val="70000"/>
              <a:buBlip>
                <a:blip r:embed="rId3"/>
              </a:buBlip>
            </a:pPr>
            <a:r>
              <a:rPr lang="fr-FR" dirty="0" smtClean="0"/>
              <a:t>Collectivement</a:t>
            </a:r>
            <a:r>
              <a:rPr lang="fr-FR" dirty="0"/>
              <a:t>, comment nous nous engageons ? </a:t>
            </a:r>
            <a:endParaRPr lang="fr-FR" dirty="0" smtClean="0"/>
          </a:p>
          <a:p>
            <a:pPr marL="285750" lvl="2" indent="-285750" defTabSz="685800">
              <a:lnSpc>
                <a:spcPct val="90000"/>
              </a:lnSpc>
              <a:spcBef>
                <a:spcPts val="450"/>
              </a:spcBef>
              <a:buClr>
                <a:srgbClr val="005EB8"/>
              </a:buClr>
              <a:buSzPct val="70000"/>
              <a:buBlip>
                <a:blip r:embed="rId3"/>
              </a:buBlip>
            </a:pPr>
            <a:r>
              <a:rPr lang="fr-FR" dirty="0" smtClean="0"/>
              <a:t>Annexes : extrait projet nouvelle PRDE, exemples d’événements, liens utiles, etc.</a:t>
            </a:r>
            <a:endParaRPr lang="fr-FR" dirty="0" smtClean="0">
              <a:solidFill>
                <a:srgbClr val="FF0000"/>
              </a:solidFill>
            </a:endParaRPr>
          </a:p>
        </p:txBody>
      </p:sp>
      <p:sp>
        <p:nvSpPr>
          <p:cNvPr id="5" name="Rectangle 4"/>
          <p:cNvSpPr/>
          <p:nvPr/>
        </p:nvSpPr>
        <p:spPr>
          <a:xfrm>
            <a:off x="6718300" y="1683791"/>
            <a:ext cx="3657600" cy="338554"/>
          </a:xfrm>
          <a:prstGeom prst="rect">
            <a:avLst/>
          </a:prstGeom>
        </p:spPr>
        <p:txBody>
          <a:bodyPr wrap="square">
            <a:spAutoFit/>
          </a:bodyPr>
          <a:lstStyle/>
          <a:p>
            <a:r>
              <a:rPr lang="fr-FR" sz="1600" dirty="0" smtClean="0"/>
              <a:t>Je </a:t>
            </a:r>
            <a:r>
              <a:rPr lang="fr-FR" sz="1600" dirty="0"/>
              <a:t>suis attentif lors de mes déplacements</a:t>
            </a:r>
          </a:p>
        </p:txBody>
      </p:sp>
      <p:pic>
        <p:nvPicPr>
          <p:cNvPr id="6" name="Image 5">
            <a:extLst>
              <a:ext uri="{FF2B5EF4-FFF2-40B4-BE49-F238E27FC236}">
                <a16:creationId xmlns:a16="http://schemas.microsoft.com/office/drawing/2014/main" id="{0916EFF9-A39A-F44D-9A6A-33A57E49B9E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4447" y="7747"/>
            <a:ext cx="5061284" cy="6007100"/>
          </a:xfrm>
          <a:prstGeom prst="rect">
            <a:avLst/>
          </a:prstGeom>
        </p:spPr>
      </p:pic>
      <p:grpSp>
        <p:nvGrpSpPr>
          <p:cNvPr id="10" name="Groupe 9"/>
          <p:cNvGrpSpPr/>
          <p:nvPr/>
        </p:nvGrpSpPr>
        <p:grpSpPr>
          <a:xfrm>
            <a:off x="5057803" y="605696"/>
            <a:ext cx="1828800" cy="1828800"/>
            <a:chOff x="5057803" y="623984"/>
            <a:chExt cx="1828800" cy="1828800"/>
          </a:xfrm>
        </p:grpSpPr>
        <p:pic>
          <p:nvPicPr>
            <p:cNvPr id="8" name="Imag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83834" y="908087"/>
              <a:ext cx="1318324" cy="1317734"/>
            </a:xfrm>
            <a:prstGeom prst="rect">
              <a:avLst/>
            </a:prstGeom>
          </p:spPr>
        </p:pic>
        <p:pic>
          <p:nvPicPr>
            <p:cNvPr id="3" name="Imag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057803" y="623984"/>
              <a:ext cx="1828800" cy="1828800"/>
            </a:xfrm>
            <a:prstGeom prst="rect">
              <a:avLst/>
            </a:prstGeom>
          </p:spPr>
        </p:pic>
      </p:grpSp>
    </p:spTree>
    <p:extLst>
      <p:ext uri="{BB962C8B-B14F-4D97-AF65-F5344CB8AC3E}">
        <p14:creationId xmlns:p14="http://schemas.microsoft.com/office/powerpoint/2010/main" val="1340839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3700" y="1025525"/>
            <a:ext cx="2493938" cy="2493938"/>
          </a:xfrm>
          <a:prstGeom prst="rect">
            <a:avLst/>
          </a:prstGeom>
        </p:spPr>
      </p:pic>
      <p:sp>
        <p:nvSpPr>
          <p:cNvPr id="7" name="Titre 1">
            <a:extLst>
              <a:ext uri="{FF2B5EF4-FFF2-40B4-BE49-F238E27FC236}">
                <a16:creationId xmlns:a16="http://schemas.microsoft.com/office/drawing/2014/main" id="{2DE3674A-3ED6-0C43-93A5-752EB9AC40CB}"/>
              </a:ext>
            </a:extLst>
          </p:cNvPr>
          <p:cNvSpPr txBox="1">
            <a:spLocks/>
          </p:cNvSpPr>
          <p:nvPr/>
        </p:nvSpPr>
        <p:spPr>
          <a:xfrm>
            <a:off x="317500" y="339725"/>
            <a:ext cx="5867399"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r>
              <a:rPr lang="fr-FR" sz="2800" dirty="0" smtClean="0">
                <a:latin typeface="+mn-lt"/>
              </a:rPr>
              <a:t>De quoi parle-t-on ?</a:t>
            </a:r>
            <a:endParaRPr lang="fr-FR" sz="2800" dirty="0">
              <a:latin typeface="+mn-lt"/>
            </a:endParaRPr>
          </a:p>
        </p:txBody>
      </p:sp>
      <p:grpSp>
        <p:nvGrpSpPr>
          <p:cNvPr id="9" name="Groupe 8"/>
          <p:cNvGrpSpPr/>
          <p:nvPr/>
        </p:nvGrpSpPr>
        <p:grpSpPr>
          <a:xfrm>
            <a:off x="317500" y="1202273"/>
            <a:ext cx="1828800" cy="1828800"/>
            <a:chOff x="5057803" y="623984"/>
            <a:chExt cx="1828800" cy="1828800"/>
          </a:xfrm>
        </p:grpSpPr>
        <p:pic>
          <p:nvPicPr>
            <p:cNvPr id="10" name="Imag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83834" y="908087"/>
              <a:ext cx="1318324" cy="1317734"/>
            </a:xfrm>
            <a:prstGeom prst="rect">
              <a:avLst/>
            </a:prstGeom>
          </p:spPr>
        </p:pic>
        <p:pic>
          <p:nvPicPr>
            <p:cNvPr id="11" name="Image 1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57803" y="623984"/>
              <a:ext cx="1828800" cy="1828800"/>
            </a:xfrm>
            <a:prstGeom prst="rect">
              <a:avLst/>
            </a:prstGeom>
          </p:spPr>
        </p:pic>
      </p:grpSp>
      <p:sp>
        <p:nvSpPr>
          <p:cNvPr id="12" name="Rectangle 11"/>
          <p:cNvSpPr/>
          <p:nvPr/>
        </p:nvSpPr>
        <p:spPr>
          <a:xfrm>
            <a:off x="1890458" y="1701174"/>
            <a:ext cx="1828800" cy="830997"/>
          </a:xfrm>
          <a:prstGeom prst="rect">
            <a:avLst/>
          </a:prstGeom>
        </p:spPr>
        <p:txBody>
          <a:bodyPr wrap="square">
            <a:spAutoFit/>
          </a:bodyPr>
          <a:lstStyle/>
          <a:p>
            <a:r>
              <a:rPr lang="fr-FR" sz="1600" b="1" dirty="0" smtClean="0">
                <a:solidFill>
                  <a:srgbClr val="FBB900"/>
                </a:solidFill>
              </a:rPr>
              <a:t>Je </a:t>
            </a:r>
            <a:r>
              <a:rPr lang="fr-FR" sz="1600" b="1" dirty="0">
                <a:solidFill>
                  <a:srgbClr val="FBB900"/>
                </a:solidFill>
              </a:rPr>
              <a:t>suis attentif lors de mes déplacements</a:t>
            </a:r>
          </a:p>
        </p:txBody>
      </p:sp>
      <p:sp>
        <p:nvSpPr>
          <p:cNvPr id="13" name="Titre 1">
            <a:extLst>
              <a:ext uri="{FF2B5EF4-FFF2-40B4-BE49-F238E27FC236}">
                <a16:creationId xmlns:a16="http://schemas.microsoft.com/office/drawing/2014/main" id="{A544A809-BB4D-0E42-8C6B-2AA0C0AF91FB}"/>
              </a:ext>
            </a:extLst>
          </p:cNvPr>
          <p:cNvSpPr txBox="1">
            <a:spLocks/>
          </p:cNvSpPr>
          <p:nvPr/>
        </p:nvSpPr>
        <p:spPr>
          <a:xfrm>
            <a:off x="4051300" y="1486375"/>
            <a:ext cx="6019800" cy="3831829"/>
          </a:xfrm>
          <a:prstGeom prst="rect">
            <a:avLst/>
          </a:prstGeom>
        </p:spPr>
        <p:txBody>
          <a:bodyPr/>
          <a:lstStyle>
            <a:lvl1pPr algn="l" defTabSz="801837" rtl="0" eaLnBrk="1" latinLnBrk="0" hangingPunct="1">
              <a:lnSpc>
                <a:spcPct val="90000"/>
              </a:lnSpc>
              <a:spcBef>
                <a:spcPct val="0"/>
              </a:spcBef>
              <a:buNone/>
              <a:defRPr sz="1600" b="1" i="0" kern="1200">
                <a:solidFill>
                  <a:schemeClr val="tx2"/>
                </a:solidFill>
                <a:latin typeface="Ubuntu" panose="020B0504030602030204" pitchFamily="34" charset="0"/>
                <a:ea typeface="+mj-ea"/>
                <a:cs typeface="+mj-cs"/>
              </a:defRPr>
            </a:lvl1pPr>
          </a:lstStyle>
          <a:p>
            <a:pPr marL="285750" indent="-285750">
              <a:lnSpc>
                <a:spcPct val="100000"/>
              </a:lnSpc>
              <a:spcBef>
                <a:spcPts val="300"/>
              </a:spcBef>
              <a:buBlip>
                <a:blip r:embed="rId5"/>
              </a:buBlip>
            </a:pPr>
            <a:r>
              <a:rPr lang="fr-FR" sz="1800" b="0" dirty="0" smtClean="0">
                <a:solidFill>
                  <a:schemeClr val="tx1"/>
                </a:solidFill>
                <a:latin typeface="+mn-lt"/>
                <a:ea typeface="+mn-ea"/>
                <a:cs typeface="+mn-cs"/>
              </a:rPr>
              <a:t>Les </a:t>
            </a:r>
            <a:r>
              <a:rPr lang="fr-FR" sz="1800" b="0" dirty="0">
                <a:solidFill>
                  <a:schemeClr val="tx1"/>
                </a:solidFill>
                <a:latin typeface="+mn-lt"/>
                <a:ea typeface="+mn-ea"/>
                <a:cs typeface="+mn-cs"/>
              </a:rPr>
              <a:t>glissades, trébuchements, faux-pas et autres pertes d'équilibre sur une surface "plane" sont regroupés sous l'expression "accidents de plain-pied", y compris s'il n'y a pas à proprement parler de chute (la victime peut avoir rétabli son équilibre). </a:t>
            </a:r>
            <a:endParaRPr lang="fr-FR" sz="1800" b="0" dirty="0" smtClean="0">
              <a:solidFill>
                <a:schemeClr val="tx1"/>
              </a:solidFill>
              <a:latin typeface="+mn-lt"/>
              <a:ea typeface="+mn-ea"/>
              <a:cs typeface="+mn-cs"/>
            </a:endParaRPr>
          </a:p>
          <a:p>
            <a:pPr marL="285750" indent="-285750">
              <a:lnSpc>
                <a:spcPct val="100000"/>
              </a:lnSpc>
              <a:spcBef>
                <a:spcPts val="600"/>
              </a:spcBef>
              <a:buBlip>
                <a:blip r:embed="rId5"/>
              </a:buBlip>
            </a:pPr>
            <a:r>
              <a:rPr lang="fr-FR" sz="1800" b="0" dirty="0" smtClean="0">
                <a:solidFill>
                  <a:schemeClr val="tx1"/>
                </a:solidFill>
                <a:latin typeface="+mn-lt"/>
                <a:ea typeface="+mn-ea"/>
                <a:cs typeface="+mn-cs"/>
              </a:rPr>
              <a:t>Selon </a:t>
            </a:r>
            <a:r>
              <a:rPr lang="fr-FR" sz="1800" b="0" dirty="0">
                <a:solidFill>
                  <a:schemeClr val="tx1"/>
                </a:solidFill>
                <a:latin typeface="+mn-lt"/>
                <a:ea typeface="+mn-ea"/>
                <a:cs typeface="+mn-cs"/>
              </a:rPr>
              <a:t>les cas, ne sont prises en considération que les surfaces ne présentant aucune rupture de niveau ou bien présentant des ruptures de niveau réduites (telles que trottoir, marches ou plan incliné). </a:t>
            </a:r>
            <a:endParaRPr lang="fr-FR" sz="1800" b="0" dirty="0" smtClean="0">
              <a:solidFill>
                <a:schemeClr val="tx1"/>
              </a:solidFill>
              <a:latin typeface="+mn-lt"/>
              <a:ea typeface="+mn-ea"/>
              <a:cs typeface="+mn-cs"/>
            </a:endParaRPr>
          </a:p>
          <a:p>
            <a:pPr marL="285750" indent="-285750">
              <a:lnSpc>
                <a:spcPct val="100000"/>
              </a:lnSpc>
              <a:spcBef>
                <a:spcPts val="600"/>
              </a:spcBef>
              <a:buBlip>
                <a:blip r:embed="rId5"/>
              </a:buBlip>
            </a:pPr>
            <a:r>
              <a:rPr lang="fr-FR" sz="1800" b="0" dirty="0" smtClean="0">
                <a:solidFill>
                  <a:schemeClr val="tx1"/>
                </a:solidFill>
                <a:latin typeface="+mn-lt"/>
                <a:ea typeface="+mn-ea"/>
                <a:cs typeface="+mn-cs"/>
              </a:rPr>
              <a:t>Sont </a:t>
            </a:r>
            <a:r>
              <a:rPr lang="fr-FR" sz="1800" b="0" dirty="0">
                <a:solidFill>
                  <a:schemeClr val="tx1"/>
                </a:solidFill>
                <a:latin typeface="+mn-lt"/>
                <a:ea typeface="+mn-ea"/>
                <a:cs typeface="+mn-cs"/>
              </a:rPr>
              <a:t>exclues de ce champ les pertes d'équilibre entraînant des chutes de </a:t>
            </a:r>
            <a:r>
              <a:rPr lang="fr-FR" sz="1800" b="0" dirty="0" smtClean="0">
                <a:solidFill>
                  <a:schemeClr val="tx1"/>
                </a:solidFill>
                <a:latin typeface="+mn-lt"/>
                <a:ea typeface="+mn-ea"/>
                <a:cs typeface="+mn-cs"/>
              </a:rPr>
              <a:t>hauteur </a:t>
            </a:r>
            <a:r>
              <a:rPr lang="fr-FR" sz="1800" b="0" dirty="0">
                <a:solidFill>
                  <a:schemeClr val="tx1"/>
                </a:solidFill>
                <a:latin typeface="+mn-lt"/>
                <a:ea typeface="+mn-ea"/>
                <a:cs typeface="+mn-cs"/>
              </a:rPr>
              <a:t>(du haut d'escabeau, d'échelles, d'échafaudages, etc.). 	</a:t>
            </a:r>
          </a:p>
          <a:p>
            <a:pPr>
              <a:lnSpc>
                <a:spcPct val="100000"/>
              </a:lnSpc>
              <a:spcBef>
                <a:spcPts val="300"/>
              </a:spcBef>
            </a:pPr>
            <a:endParaRPr lang="fr-FR" sz="1800" b="0" dirty="0">
              <a:solidFill>
                <a:schemeClr val="tx1"/>
              </a:solidFill>
              <a:latin typeface="+mn-lt"/>
              <a:ea typeface="+mn-ea"/>
              <a:cs typeface="+mn-cs"/>
            </a:endParaRPr>
          </a:p>
        </p:txBody>
      </p:sp>
    </p:spTree>
    <p:extLst>
      <p:ext uri="{BB962C8B-B14F-4D97-AF65-F5344CB8AC3E}">
        <p14:creationId xmlns:p14="http://schemas.microsoft.com/office/powerpoint/2010/main" val="2491932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E3674A-3ED6-0C43-93A5-752EB9AC40CB}"/>
              </a:ext>
            </a:extLst>
          </p:cNvPr>
          <p:cNvSpPr txBox="1">
            <a:spLocks/>
          </p:cNvSpPr>
          <p:nvPr/>
        </p:nvSpPr>
        <p:spPr>
          <a:xfrm>
            <a:off x="317500" y="339725"/>
            <a:ext cx="5867399"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r>
              <a:rPr lang="fr-FR" sz="2800" dirty="0" smtClean="0">
                <a:latin typeface="+mn-lt"/>
              </a:rPr>
              <a:t>Plus jamais ça ! </a:t>
            </a:r>
            <a:endParaRPr lang="fr-FR" sz="2800" dirty="0">
              <a:latin typeface="+mn-lt"/>
            </a:endParaRPr>
          </a:p>
        </p:txBody>
      </p:sp>
      <p:sp>
        <p:nvSpPr>
          <p:cNvPr id="4" name="Titre 1">
            <a:extLst>
              <a:ext uri="{FF2B5EF4-FFF2-40B4-BE49-F238E27FC236}">
                <a16:creationId xmlns:a16="http://schemas.microsoft.com/office/drawing/2014/main" id="{A544A809-BB4D-0E42-8C6B-2AA0C0AF91FB}"/>
              </a:ext>
            </a:extLst>
          </p:cNvPr>
          <p:cNvSpPr txBox="1">
            <a:spLocks/>
          </p:cNvSpPr>
          <p:nvPr/>
        </p:nvSpPr>
        <p:spPr>
          <a:xfrm>
            <a:off x="4508501" y="3921125"/>
            <a:ext cx="5913898" cy="1307808"/>
          </a:xfrm>
          <a:prstGeom prst="rect">
            <a:avLst/>
          </a:prstGeom>
        </p:spPr>
        <p:txBody>
          <a:bodyPr/>
          <a:lstStyle>
            <a:lvl1pPr algn="l" defTabSz="801837" rtl="0" eaLnBrk="1" latinLnBrk="0" hangingPunct="1">
              <a:lnSpc>
                <a:spcPct val="90000"/>
              </a:lnSpc>
              <a:spcBef>
                <a:spcPct val="0"/>
              </a:spcBef>
              <a:buNone/>
              <a:defRPr sz="1600" b="1" i="0" kern="1200">
                <a:solidFill>
                  <a:schemeClr val="tx2"/>
                </a:solidFill>
                <a:latin typeface="Ubuntu" panose="020B0504030602030204" pitchFamily="34" charset="0"/>
                <a:ea typeface="+mj-ea"/>
                <a:cs typeface="+mj-cs"/>
              </a:defRPr>
            </a:lvl1pPr>
          </a:lstStyle>
          <a:p>
            <a:pPr algn="r"/>
            <a:r>
              <a:rPr lang="fr-FR" altLang="fr-FR" sz="1000" b="0" dirty="0" smtClean="0">
                <a:solidFill>
                  <a:schemeClr val="tx1"/>
                </a:solidFill>
                <a:latin typeface="+mn-lt"/>
                <a:ea typeface="+mn-ea"/>
                <a:cs typeface="+mn-cs"/>
              </a:rPr>
              <a:t>Données OUPS : agents, intérimaires et prestataires en trajet et en service</a:t>
            </a:r>
          </a:p>
          <a:p>
            <a:endParaRPr lang="fr-FR" altLang="fr-FR" b="0" dirty="0" smtClean="0">
              <a:solidFill>
                <a:schemeClr val="tx1"/>
              </a:solidFill>
              <a:latin typeface="+mn-lt"/>
              <a:ea typeface="+mn-ea"/>
              <a:cs typeface="+mn-cs"/>
            </a:endParaRPr>
          </a:p>
          <a:p>
            <a:r>
              <a:rPr lang="fr-FR" altLang="fr-FR" b="0" dirty="0" smtClean="0">
                <a:solidFill>
                  <a:schemeClr val="tx1"/>
                </a:solidFill>
                <a:latin typeface="+mn-lt"/>
                <a:ea typeface="+mn-ea"/>
                <a:cs typeface="+mn-cs"/>
              </a:rPr>
              <a:t>Entorses</a:t>
            </a:r>
            <a:r>
              <a:rPr lang="fr-FR" altLang="fr-FR" b="0" dirty="0">
                <a:solidFill>
                  <a:schemeClr val="tx1"/>
                </a:solidFill>
                <a:latin typeface="+mn-lt"/>
                <a:ea typeface="+mn-ea"/>
                <a:cs typeface="+mn-cs"/>
              </a:rPr>
              <a:t>, Contusions, Douleurs, Fracture, Plaies… </a:t>
            </a:r>
            <a:r>
              <a:rPr lang="fr-FR" altLang="fr-FR" b="0" dirty="0" smtClean="0">
                <a:solidFill>
                  <a:schemeClr val="tx1"/>
                </a:solidFill>
                <a:latin typeface="+mn-lt"/>
                <a:ea typeface="+mn-ea"/>
                <a:cs typeface="+mn-cs"/>
              </a:rPr>
              <a:t>La </a:t>
            </a:r>
            <a:r>
              <a:rPr lang="fr-FR" altLang="fr-FR" b="0" dirty="0">
                <a:solidFill>
                  <a:schemeClr val="tx1"/>
                </a:solidFill>
                <a:latin typeface="+mn-lt"/>
                <a:ea typeface="+mn-ea"/>
                <a:cs typeface="+mn-cs"/>
              </a:rPr>
              <a:t>plupart des dommages concernent les membres inférieurs. </a:t>
            </a:r>
            <a:endParaRPr lang="fr-FR" altLang="fr-FR" b="0" dirty="0" smtClean="0">
              <a:solidFill>
                <a:schemeClr val="tx1"/>
              </a:solidFill>
              <a:latin typeface="+mn-lt"/>
              <a:ea typeface="+mn-ea"/>
              <a:cs typeface="+mn-cs"/>
            </a:endParaRPr>
          </a:p>
          <a:p>
            <a:r>
              <a:rPr lang="fr-FR" altLang="fr-FR" b="0" dirty="0" smtClean="0">
                <a:solidFill>
                  <a:schemeClr val="tx1"/>
                </a:solidFill>
                <a:latin typeface="+mn-lt"/>
                <a:ea typeface="+mn-ea"/>
                <a:cs typeface="+mn-cs"/>
              </a:rPr>
              <a:t>Néanmoins </a:t>
            </a:r>
            <a:r>
              <a:rPr lang="fr-FR" altLang="fr-FR" b="0" dirty="0">
                <a:solidFill>
                  <a:schemeClr val="tx1"/>
                </a:solidFill>
                <a:latin typeface="+mn-lt"/>
                <a:ea typeface="+mn-ea"/>
                <a:cs typeface="+mn-cs"/>
              </a:rPr>
              <a:t>les accidents de plain-pied peuvent générer des dommages aux membres supérieurs (lors des chutes) ou encore aux cervicales (lors des heurts à la tête</a:t>
            </a:r>
            <a:r>
              <a:rPr lang="fr-FR" altLang="fr-FR" b="0" dirty="0" smtClean="0">
                <a:solidFill>
                  <a:schemeClr val="tx1"/>
                </a:solidFill>
                <a:latin typeface="+mn-lt"/>
                <a:ea typeface="+mn-ea"/>
                <a:cs typeface="+mn-cs"/>
              </a:rPr>
              <a:t>).</a:t>
            </a:r>
          </a:p>
          <a:p>
            <a:endParaRPr lang="fr-FR" sz="3200" b="0" dirty="0">
              <a:solidFill>
                <a:schemeClr val="tx1"/>
              </a:solidFill>
              <a:latin typeface="+mn-lt"/>
              <a:ea typeface="+mn-ea"/>
              <a:cs typeface="+mn-cs"/>
            </a:endParaRPr>
          </a:p>
          <a:p>
            <a:endParaRPr lang="fr-FR" sz="3200" b="0" dirty="0">
              <a:solidFill>
                <a:schemeClr val="tx1"/>
              </a:solidFill>
              <a:latin typeface="+mn-lt"/>
            </a:endParaRPr>
          </a:p>
        </p:txBody>
      </p:sp>
      <p:sp>
        <p:nvSpPr>
          <p:cNvPr id="5" name="Rectangle 4"/>
          <p:cNvSpPr/>
          <p:nvPr/>
        </p:nvSpPr>
        <p:spPr>
          <a:xfrm>
            <a:off x="317500" y="1348181"/>
            <a:ext cx="3886200" cy="3493264"/>
          </a:xfrm>
          <a:prstGeom prst="rect">
            <a:avLst/>
          </a:prstGeom>
        </p:spPr>
        <p:txBody>
          <a:bodyPr wrap="square">
            <a:spAutoFit/>
          </a:bodyPr>
          <a:lstStyle/>
          <a:p>
            <a:r>
              <a:rPr lang="fr-FR" dirty="0"/>
              <a:t>Trébucher, faire un faux pas... plus généralement perdre l'équilibre sur son lieu de travail peut arriver à tout le monde. Ce type d'événement très commun </a:t>
            </a:r>
            <a:r>
              <a:rPr lang="fr-FR" dirty="0" smtClean="0"/>
              <a:t>(1/4 des accidents du travail à Enedis) est </a:t>
            </a:r>
            <a:r>
              <a:rPr lang="fr-FR" dirty="0"/>
              <a:t>souvent considéré comme bénin et inévitable. </a:t>
            </a:r>
          </a:p>
          <a:p>
            <a:pPr>
              <a:spcBef>
                <a:spcPts val="600"/>
              </a:spcBef>
            </a:pPr>
            <a:r>
              <a:rPr lang="fr-FR" dirty="0"/>
              <a:t>Pourtant, les conséquences de ces accidents sont aussi graves que celles des autres accidents du travail. Les accidents de plain-pied sont même parfois fatals. </a:t>
            </a:r>
          </a:p>
        </p:txBody>
      </p:sp>
      <p:pic>
        <p:nvPicPr>
          <p:cNvPr id="6" name="Imag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425565" y="787807"/>
            <a:ext cx="5996834" cy="3182158"/>
          </a:xfrm>
          <a:prstGeom prst="rect">
            <a:avLst/>
          </a:prstGeom>
        </p:spPr>
      </p:pic>
    </p:spTree>
    <p:extLst>
      <p:ext uri="{BB962C8B-B14F-4D97-AF65-F5344CB8AC3E}">
        <p14:creationId xmlns:p14="http://schemas.microsoft.com/office/powerpoint/2010/main" val="3756416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E3674A-3ED6-0C43-93A5-752EB9AC40CB}"/>
              </a:ext>
            </a:extLst>
          </p:cNvPr>
          <p:cNvSpPr txBox="1">
            <a:spLocks/>
          </p:cNvSpPr>
          <p:nvPr/>
        </p:nvSpPr>
        <p:spPr>
          <a:xfrm>
            <a:off x="317500" y="339725"/>
            <a:ext cx="5867399"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r>
              <a:rPr lang="fr-FR" sz="2800" dirty="0" smtClean="0">
                <a:latin typeface="+mn-lt"/>
              </a:rPr>
              <a:t>Plus jamais ça ! </a:t>
            </a:r>
            <a:endParaRPr lang="fr-FR" sz="2800" dirty="0">
              <a:latin typeface="+mn-lt"/>
            </a:endParaRPr>
          </a:p>
        </p:txBody>
      </p:sp>
      <p:sp>
        <p:nvSpPr>
          <p:cNvPr id="4" name="Titre 1">
            <a:extLst>
              <a:ext uri="{FF2B5EF4-FFF2-40B4-BE49-F238E27FC236}">
                <a16:creationId xmlns:a16="http://schemas.microsoft.com/office/drawing/2014/main" id="{A544A809-BB4D-0E42-8C6B-2AA0C0AF91FB}"/>
              </a:ext>
            </a:extLst>
          </p:cNvPr>
          <p:cNvSpPr txBox="1">
            <a:spLocks/>
          </p:cNvSpPr>
          <p:nvPr/>
        </p:nvSpPr>
        <p:spPr>
          <a:xfrm>
            <a:off x="326081" y="1025525"/>
            <a:ext cx="5473699" cy="3810000"/>
          </a:xfrm>
          <a:prstGeom prst="rect">
            <a:avLst/>
          </a:prstGeom>
        </p:spPr>
        <p:txBody>
          <a:bodyPr/>
          <a:lstStyle>
            <a:lvl1pPr algn="l" defTabSz="801837" rtl="0" eaLnBrk="1" latinLnBrk="0" hangingPunct="1">
              <a:lnSpc>
                <a:spcPct val="90000"/>
              </a:lnSpc>
              <a:spcBef>
                <a:spcPct val="0"/>
              </a:spcBef>
              <a:buNone/>
              <a:defRPr sz="1600" b="1" i="0" kern="1200">
                <a:solidFill>
                  <a:schemeClr val="tx2"/>
                </a:solidFill>
                <a:latin typeface="Ubuntu" panose="020B0504030602030204" pitchFamily="34" charset="0"/>
                <a:ea typeface="+mj-ea"/>
                <a:cs typeface="+mj-cs"/>
              </a:defRPr>
            </a:lvl1pPr>
          </a:lstStyle>
          <a:p>
            <a:r>
              <a:rPr lang="fr-FR" altLang="fr-FR" sz="1800" b="0" dirty="0">
                <a:solidFill>
                  <a:schemeClr val="tx1"/>
                </a:solidFill>
                <a:latin typeface="+mn-lt"/>
              </a:rPr>
              <a:t>Victime d'un accident de plain-pied aux conséquences très importantes, </a:t>
            </a:r>
            <a:r>
              <a:rPr lang="fr-FR" altLang="fr-FR" sz="1800" b="0" dirty="0" smtClean="0">
                <a:solidFill>
                  <a:schemeClr val="tx1"/>
                </a:solidFill>
                <a:latin typeface="+mn-lt"/>
              </a:rPr>
              <a:t>un salarié d’</a:t>
            </a:r>
            <a:r>
              <a:rPr lang="fr-FR" altLang="fr-FR" sz="1800" b="0" dirty="0" err="1" smtClean="0">
                <a:solidFill>
                  <a:schemeClr val="tx1"/>
                </a:solidFill>
                <a:latin typeface="+mn-lt"/>
              </a:rPr>
              <a:t>Enedis</a:t>
            </a:r>
            <a:r>
              <a:rPr lang="fr-FR" altLang="fr-FR" sz="1800" b="0" dirty="0" smtClean="0">
                <a:solidFill>
                  <a:schemeClr val="tx1"/>
                </a:solidFill>
                <a:latin typeface="+mn-lt"/>
              </a:rPr>
              <a:t> de la </a:t>
            </a:r>
            <a:r>
              <a:rPr lang="fr-FR" sz="1800" b="0" dirty="0" smtClean="0">
                <a:solidFill>
                  <a:schemeClr val="tx1"/>
                </a:solidFill>
                <a:latin typeface="+mn-lt"/>
                <a:ea typeface="+mn-ea"/>
                <a:cs typeface="+mn-cs"/>
              </a:rPr>
              <a:t>DR </a:t>
            </a:r>
            <a:r>
              <a:rPr lang="fr-FR" sz="1800" b="0" dirty="0">
                <a:solidFill>
                  <a:schemeClr val="tx1"/>
                </a:solidFill>
                <a:latin typeface="+mn-lt"/>
                <a:ea typeface="+mn-ea"/>
                <a:cs typeface="+mn-cs"/>
              </a:rPr>
              <a:t>Sillon Rhodanien </a:t>
            </a:r>
            <a:r>
              <a:rPr lang="fr-FR" altLang="fr-FR" sz="1800" b="0" dirty="0" smtClean="0">
                <a:solidFill>
                  <a:schemeClr val="tx1"/>
                </a:solidFill>
                <a:latin typeface="+mn-lt"/>
              </a:rPr>
              <a:t>témoigne </a:t>
            </a:r>
            <a:r>
              <a:rPr lang="fr-FR" altLang="fr-FR" sz="1800" b="0" dirty="0">
                <a:solidFill>
                  <a:schemeClr val="tx1"/>
                </a:solidFill>
                <a:latin typeface="+mn-lt"/>
              </a:rPr>
              <a:t>de son accident qui peut toucher tous les salariés dans leur vie privée ou </a:t>
            </a:r>
            <a:r>
              <a:rPr lang="fr-FR" altLang="fr-FR" sz="1800" b="0" dirty="0" smtClean="0">
                <a:solidFill>
                  <a:schemeClr val="tx1"/>
                </a:solidFill>
                <a:latin typeface="+mn-lt"/>
              </a:rPr>
              <a:t>professionnelle. </a:t>
            </a:r>
          </a:p>
          <a:p>
            <a:r>
              <a:rPr lang="fr-FR" sz="1800" b="0" dirty="0" smtClean="0">
                <a:solidFill>
                  <a:schemeClr val="tx1"/>
                </a:solidFill>
                <a:latin typeface="+mn-lt"/>
                <a:ea typeface="+mn-ea"/>
                <a:cs typeface="+mn-cs"/>
              </a:rPr>
              <a:t>En marchant  tout simplement sur une allée pavée d’un site </a:t>
            </a:r>
            <a:r>
              <a:rPr lang="fr-FR" sz="1800" b="0" dirty="0" err="1" smtClean="0">
                <a:solidFill>
                  <a:schemeClr val="tx1"/>
                </a:solidFill>
                <a:latin typeface="+mn-lt"/>
                <a:ea typeface="+mn-ea"/>
                <a:cs typeface="+mn-cs"/>
              </a:rPr>
              <a:t>Enedis</a:t>
            </a:r>
            <a:r>
              <a:rPr lang="fr-FR" sz="1800" b="0" dirty="0" smtClean="0">
                <a:solidFill>
                  <a:schemeClr val="tx1"/>
                </a:solidFill>
                <a:latin typeface="+mn-lt"/>
                <a:ea typeface="+mn-ea"/>
                <a:cs typeface="+mn-cs"/>
              </a:rPr>
              <a:t>, Pascal tombe, avec pour conséquence une fracture du genou et de la clavicule.</a:t>
            </a:r>
          </a:p>
          <a:p>
            <a:r>
              <a:rPr lang="fr-FR" sz="1800" b="0" dirty="0" smtClean="0">
                <a:solidFill>
                  <a:schemeClr val="tx1"/>
                </a:solidFill>
                <a:latin typeface="+mn-lt"/>
                <a:ea typeface="+mn-ea"/>
                <a:cs typeface="+mn-cs"/>
              </a:rPr>
              <a:t>Il s’en suit plusieurs opérations chirurgicales, de la rééducation assortie de plusieurs mois d’arrêt de travail. </a:t>
            </a:r>
          </a:p>
          <a:p>
            <a:endParaRPr lang="fr-FR" sz="1800" b="0" dirty="0">
              <a:solidFill>
                <a:schemeClr val="tx1"/>
              </a:solidFill>
              <a:latin typeface="+mn-lt"/>
              <a:ea typeface="+mn-ea"/>
              <a:cs typeface="+mn-cs"/>
            </a:endParaRPr>
          </a:p>
          <a:p>
            <a:r>
              <a:rPr lang="fr-FR" sz="1800" b="0" dirty="0" smtClean="0">
                <a:solidFill>
                  <a:schemeClr val="tx1"/>
                </a:solidFill>
                <a:latin typeface="+mn-lt"/>
                <a:ea typeface="+mn-ea"/>
                <a:cs typeface="+mn-cs"/>
              </a:rPr>
              <a:t>Pascal </a:t>
            </a:r>
            <a:r>
              <a:rPr lang="fr-FR" sz="1800" b="0" dirty="0">
                <a:solidFill>
                  <a:schemeClr val="tx1"/>
                </a:solidFill>
                <a:latin typeface="+mn-lt"/>
                <a:ea typeface="+mn-ea"/>
                <a:cs typeface="+mn-cs"/>
              </a:rPr>
              <a:t>a voulu témoigner pour que ses collègues prennent conscience de ce « risque trop souvent sous estimé » </a:t>
            </a:r>
            <a:r>
              <a:rPr lang="fr-FR" sz="1800" b="0" dirty="0" smtClean="0">
                <a:solidFill>
                  <a:schemeClr val="tx1"/>
                </a:solidFill>
                <a:latin typeface="+mn-lt"/>
                <a:ea typeface="+mn-ea"/>
                <a:cs typeface="+mn-cs"/>
              </a:rPr>
              <a:t>!</a:t>
            </a:r>
          </a:p>
          <a:p>
            <a:endParaRPr lang="fr-FR" sz="1800" b="0" dirty="0" smtClean="0">
              <a:solidFill>
                <a:schemeClr val="tx1"/>
              </a:solidFill>
              <a:latin typeface="+mn-lt"/>
              <a:ea typeface="+mn-ea"/>
              <a:cs typeface="+mn-cs"/>
            </a:endParaRPr>
          </a:p>
          <a:p>
            <a:r>
              <a:rPr lang="fr-FR" sz="1800" dirty="0" smtClean="0">
                <a:latin typeface="+mn-lt"/>
                <a:ea typeface="+mn-ea"/>
                <a:cs typeface="+mn-cs"/>
              </a:rPr>
              <a:t>Qu’en pensez-vous ? Avez-vous connaissance de cas similaire dans votre entourage personnel ou professionnel ?</a:t>
            </a:r>
            <a:endParaRPr lang="fr-FR" sz="1800" dirty="0">
              <a:latin typeface="+mn-lt"/>
              <a:ea typeface="+mn-ea"/>
              <a:cs typeface="+mn-cs"/>
            </a:endParaRPr>
          </a:p>
        </p:txBody>
      </p:sp>
      <p:sp>
        <p:nvSpPr>
          <p:cNvPr id="3" name="ZoneTexte 2"/>
          <p:cNvSpPr txBox="1"/>
          <p:nvPr/>
        </p:nvSpPr>
        <p:spPr>
          <a:xfrm>
            <a:off x="6719733" y="5005848"/>
            <a:ext cx="3702665" cy="461665"/>
          </a:xfrm>
          <a:prstGeom prst="rect">
            <a:avLst/>
          </a:prstGeom>
          <a:noFill/>
        </p:spPr>
        <p:txBody>
          <a:bodyPr wrap="square" rtlCol="0">
            <a:spAutoFit/>
          </a:bodyPr>
          <a:lstStyle/>
          <a:p>
            <a:pPr algn="r"/>
            <a:r>
              <a:rPr lang="fr-FR" sz="1200" dirty="0" smtClean="0">
                <a:solidFill>
                  <a:schemeClr val="bg1"/>
                </a:solidFill>
              </a:rPr>
              <a:t>Source : </a:t>
            </a:r>
            <a:r>
              <a:rPr lang="fr-FR" sz="1200" dirty="0">
                <a:solidFill>
                  <a:schemeClr val="bg1"/>
                </a:solidFill>
              </a:rPr>
              <a:t>Bilan </a:t>
            </a:r>
            <a:r>
              <a:rPr lang="fr-FR" sz="1200" dirty="0" smtClean="0">
                <a:solidFill>
                  <a:schemeClr val="bg1"/>
                </a:solidFill>
              </a:rPr>
              <a:t>2019 des accidents </a:t>
            </a:r>
            <a:r>
              <a:rPr lang="fr-FR" sz="1200" dirty="0">
                <a:solidFill>
                  <a:schemeClr val="bg1"/>
                </a:solidFill>
              </a:rPr>
              <a:t>d’origine </a:t>
            </a:r>
            <a:r>
              <a:rPr lang="fr-FR" sz="1200" dirty="0" smtClean="0">
                <a:solidFill>
                  <a:schemeClr val="bg1"/>
                </a:solidFill>
              </a:rPr>
              <a:t>électrique – DT/DERE</a:t>
            </a:r>
            <a:endParaRPr lang="fr-FR" sz="1200" dirty="0">
              <a:solidFill>
                <a:schemeClr val="bg1"/>
              </a:solidFill>
            </a:endParaRPr>
          </a:p>
        </p:txBody>
      </p:sp>
      <p:pic>
        <p:nvPicPr>
          <p:cNvPr id="7" name="Image 6"/>
          <p:cNvPicPr>
            <a:picLocks noChangeAspect="1"/>
          </p:cNvPicPr>
          <p:nvPr/>
        </p:nvPicPr>
        <p:blipFill>
          <a:blip r:embed="rId3"/>
          <a:stretch>
            <a:fillRect/>
          </a:stretch>
        </p:blipFill>
        <p:spPr>
          <a:xfrm>
            <a:off x="6489700" y="1177925"/>
            <a:ext cx="3578767" cy="2686050"/>
          </a:xfrm>
          <a:prstGeom prst="rect">
            <a:avLst/>
          </a:prstGeom>
        </p:spPr>
      </p:pic>
    </p:spTree>
    <p:extLst>
      <p:ext uri="{BB962C8B-B14F-4D97-AF65-F5344CB8AC3E}">
        <p14:creationId xmlns:p14="http://schemas.microsoft.com/office/powerpoint/2010/main" val="375231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E3674A-3ED6-0C43-93A5-752EB9AC40CB}"/>
              </a:ext>
            </a:extLst>
          </p:cNvPr>
          <p:cNvSpPr txBox="1">
            <a:spLocks/>
          </p:cNvSpPr>
          <p:nvPr/>
        </p:nvSpPr>
        <p:spPr>
          <a:xfrm>
            <a:off x="317500" y="339725"/>
            <a:ext cx="5867399" cy="381000"/>
          </a:xfrm>
          <a:prstGeom prst="rect">
            <a:avLst/>
          </a:prstGeom>
        </p:spPr>
        <p:txBody>
          <a:bodyPr/>
          <a:lstStyle>
            <a:lvl1pPr algn="l" defTabSz="801837" rtl="0" eaLnBrk="1" latinLnBrk="0" hangingPunct="1">
              <a:lnSpc>
                <a:spcPct val="90000"/>
              </a:lnSpc>
              <a:spcBef>
                <a:spcPct val="0"/>
              </a:spcBef>
              <a:buNone/>
              <a:defRPr sz="2000" b="1" i="0" kern="1200">
                <a:solidFill>
                  <a:schemeClr val="tx2"/>
                </a:solidFill>
                <a:latin typeface="Ubuntu" panose="020B0504030602030204" pitchFamily="34" charset="0"/>
                <a:ea typeface="+mj-ea"/>
                <a:cs typeface="+mj-cs"/>
              </a:defRPr>
            </a:lvl1pPr>
          </a:lstStyle>
          <a:p>
            <a:pPr marL="0" lvl="2" defTabSz="685800">
              <a:lnSpc>
                <a:spcPct val="90000"/>
              </a:lnSpc>
              <a:spcBef>
                <a:spcPts val="450"/>
              </a:spcBef>
              <a:buClr>
                <a:srgbClr val="005EB8"/>
              </a:buClr>
              <a:buSzPct val="70000"/>
            </a:pPr>
            <a:r>
              <a:rPr lang="fr-FR" sz="2800" b="1" dirty="0">
                <a:solidFill>
                  <a:schemeClr val="tx2"/>
                </a:solidFill>
              </a:rPr>
              <a:t>En pratique</a:t>
            </a:r>
            <a:endParaRPr lang="fr-FR" sz="2800" dirty="0"/>
          </a:p>
        </p:txBody>
      </p:sp>
      <p:sp>
        <p:nvSpPr>
          <p:cNvPr id="12" name="Titre 1">
            <a:extLst>
              <a:ext uri="{FF2B5EF4-FFF2-40B4-BE49-F238E27FC236}">
                <a16:creationId xmlns:a16="http://schemas.microsoft.com/office/drawing/2014/main" id="{A544A809-BB4D-0E42-8C6B-2AA0C0AF91FB}"/>
              </a:ext>
            </a:extLst>
          </p:cNvPr>
          <p:cNvSpPr txBox="1">
            <a:spLocks/>
          </p:cNvSpPr>
          <p:nvPr/>
        </p:nvSpPr>
        <p:spPr>
          <a:xfrm>
            <a:off x="317500" y="1025525"/>
            <a:ext cx="9906000" cy="990600"/>
          </a:xfrm>
          <a:prstGeom prst="rect">
            <a:avLst/>
          </a:prstGeom>
        </p:spPr>
        <p:txBody>
          <a:bodyPr/>
          <a:lstStyle>
            <a:lvl1pPr algn="l" defTabSz="801837" rtl="0" eaLnBrk="1" latinLnBrk="0" hangingPunct="1">
              <a:lnSpc>
                <a:spcPct val="90000"/>
              </a:lnSpc>
              <a:spcBef>
                <a:spcPct val="0"/>
              </a:spcBef>
              <a:buNone/>
              <a:defRPr sz="1600" b="1" i="0" kern="1200">
                <a:solidFill>
                  <a:schemeClr val="tx2"/>
                </a:solidFill>
                <a:latin typeface="Ubuntu" panose="020B0504030602030204" pitchFamily="34" charset="0"/>
                <a:ea typeface="+mj-ea"/>
                <a:cs typeface="+mj-cs"/>
              </a:defRPr>
            </a:lvl1pPr>
          </a:lstStyle>
          <a:p>
            <a:pPr>
              <a:lnSpc>
                <a:spcPct val="100000"/>
              </a:lnSpc>
              <a:spcBef>
                <a:spcPts val="300"/>
              </a:spcBef>
            </a:pPr>
            <a:r>
              <a:rPr lang="fr-FR" dirty="0" smtClean="0"/>
              <a:t>A </a:t>
            </a:r>
            <a:r>
              <a:rPr lang="fr-FR" dirty="0"/>
              <a:t>l'origine des accidents de plain-pied </a:t>
            </a:r>
            <a:r>
              <a:rPr lang="fr-FR" b="0" dirty="0"/>
              <a:t>	</a:t>
            </a:r>
          </a:p>
          <a:p>
            <a:pPr marL="285750" indent="-285750">
              <a:lnSpc>
                <a:spcPct val="100000"/>
              </a:lnSpc>
              <a:spcBef>
                <a:spcPts val="300"/>
              </a:spcBef>
              <a:buBlip>
                <a:blip r:embed="rId3"/>
              </a:buBlip>
            </a:pPr>
            <a:r>
              <a:rPr lang="fr-FR" sz="1800" b="0" dirty="0">
                <a:solidFill>
                  <a:schemeClr val="tx1"/>
                </a:solidFill>
                <a:latin typeface="+mn-lt"/>
                <a:ea typeface="+mn-ea"/>
                <a:cs typeface="+mn-cs"/>
              </a:rPr>
              <a:t>Une perte d'équilibre est due à une </a:t>
            </a:r>
            <a:r>
              <a:rPr lang="fr-FR" sz="1800" dirty="0">
                <a:solidFill>
                  <a:schemeClr val="tx1"/>
                </a:solidFill>
                <a:latin typeface="+mn-lt"/>
                <a:ea typeface="+mn-ea"/>
                <a:cs typeface="+mn-cs"/>
              </a:rPr>
              <a:t>combinaison de </a:t>
            </a:r>
            <a:r>
              <a:rPr lang="fr-FR" sz="1800" dirty="0" smtClean="0">
                <a:solidFill>
                  <a:schemeClr val="tx1"/>
                </a:solidFill>
                <a:latin typeface="+mn-lt"/>
                <a:ea typeface="+mn-ea"/>
                <a:cs typeface="+mn-cs"/>
              </a:rPr>
              <a:t>plusieurs facteurs</a:t>
            </a:r>
            <a:r>
              <a:rPr lang="fr-FR" sz="1800" b="0" dirty="0" smtClean="0">
                <a:solidFill>
                  <a:schemeClr val="tx1"/>
                </a:solidFill>
                <a:latin typeface="+mn-lt"/>
                <a:ea typeface="+mn-ea"/>
                <a:cs typeface="+mn-cs"/>
              </a:rPr>
              <a:t>. </a:t>
            </a:r>
            <a:r>
              <a:rPr lang="fr-FR" sz="1800" b="0" dirty="0">
                <a:solidFill>
                  <a:schemeClr val="tx1"/>
                </a:solidFill>
                <a:latin typeface="+mn-lt"/>
                <a:ea typeface="+mn-ea"/>
                <a:cs typeface="+mn-cs"/>
              </a:rPr>
              <a:t>Chaque facteur de risque pris isolément contribue peu à la survenue d'un accident de plain-pied. </a:t>
            </a:r>
            <a:endParaRPr lang="fr-FR" sz="1800" b="0" dirty="0" smtClean="0">
              <a:solidFill>
                <a:schemeClr val="tx1"/>
              </a:solidFill>
              <a:latin typeface="+mn-lt"/>
              <a:ea typeface="+mn-ea"/>
              <a:cs typeface="+mn-cs"/>
            </a:endParaRPr>
          </a:p>
          <a:p>
            <a:pPr>
              <a:lnSpc>
                <a:spcPct val="100000"/>
              </a:lnSpc>
              <a:spcBef>
                <a:spcPts val="300"/>
              </a:spcBef>
            </a:pPr>
            <a:endParaRPr lang="fr-FR" sz="1800" b="0" dirty="0">
              <a:solidFill>
                <a:schemeClr val="tx1"/>
              </a:solidFill>
              <a:latin typeface="+mn-lt"/>
              <a:ea typeface="+mn-ea"/>
              <a:cs typeface="+mn-cs"/>
            </a:endParaRPr>
          </a:p>
          <a:p>
            <a:pPr marL="285750" indent="-285750">
              <a:lnSpc>
                <a:spcPct val="100000"/>
              </a:lnSpc>
              <a:spcBef>
                <a:spcPts val="300"/>
              </a:spcBef>
              <a:buBlip>
                <a:blip r:embed="rId3"/>
              </a:buBlip>
            </a:pPr>
            <a:endParaRPr lang="fr-FR" sz="1800" b="0" dirty="0">
              <a:solidFill>
                <a:schemeClr val="tx1"/>
              </a:solidFill>
              <a:latin typeface="+mn-lt"/>
              <a:ea typeface="+mn-ea"/>
              <a:cs typeface="+mn-cs"/>
            </a:endParaRPr>
          </a:p>
        </p:txBody>
      </p:sp>
      <p:sp>
        <p:nvSpPr>
          <p:cNvPr id="3" name="Rectangle 2"/>
          <p:cNvSpPr/>
          <p:nvPr/>
        </p:nvSpPr>
        <p:spPr>
          <a:xfrm>
            <a:off x="317499" y="2108726"/>
            <a:ext cx="3010419" cy="2708434"/>
          </a:xfrm>
          <a:prstGeom prst="rect">
            <a:avLst/>
          </a:prstGeom>
        </p:spPr>
        <p:txBody>
          <a:bodyPr wrap="square">
            <a:spAutoFit/>
          </a:bodyPr>
          <a:lstStyle/>
          <a:p>
            <a:pPr>
              <a:lnSpc>
                <a:spcPct val="100000"/>
              </a:lnSpc>
              <a:spcBef>
                <a:spcPts val="300"/>
              </a:spcBef>
            </a:pPr>
            <a:r>
              <a:rPr lang="fr-FR" sz="1600" b="1" dirty="0" smtClean="0"/>
              <a:t>Liés à l’individu</a:t>
            </a:r>
          </a:p>
          <a:p>
            <a:pPr marL="285750" indent="-285750">
              <a:spcBef>
                <a:spcPts val="300"/>
              </a:spcBef>
              <a:buBlip>
                <a:blip r:embed="rId3"/>
              </a:buBlip>
            </a:pPr>
            <a:r>
              <a:rPr lang="fr-FR" sz="1600" dirty="0" smtClean="0"/>
              <a:t>Inattention ;</a:t>
            </a:r>
          </a:p>
          <a:p>
            <a:pPr marL="285750" indent="-285750">
              <a:spcBef>
                <a:spcPts val="300"/>
              </a:spcBef>
              <a:buBlip>
                <a:blip r:embed="rId3"/>
              </a:buBlip>
            </a:pPr>
            <a:r>
              <a:rPr lang="fr-FR" sz="1600" dirty="0" smtClean="0"/>
              <a:t>Fatigue : troubles du sommeil, prise de médicaments, etc. ;</a:t>
            </a:r>
          </a:p>
          <a:p>
            <a:pPr marL="285750" indent="-285750">
              <a:spcBef>
                <a:spcPts val="300"/>
              </a:spcBef>
              <a:buBlip>
                <a:blip r:embed="rId3"/>
              </a:buBlip>
            </a:pPr>
            <a:r>
              <a:rPr lang="fr-FR" sz="1600" dirty="0" smtClean="0"/>
              <a:t>Précipitation, stress, anxiété (peur d’être en retard) ; </a:t>
            </a:r>
          </a:p>
          <a:p>
            <a:pPr marL="285750" indent="-285750">
              <a:spcBef>
                <a:spcPts val="300"/>
              </a:spcBef>
              <a:buBlip>
                <a:blip r:embed="rId3"/>
              </a:buBlip>
            </a:pPr>
            <a:r>
              <a:rPr lang="fr-FR" sz="1600" dirty="0" smtClean="0"/>
              <a:t>Troubles de la marche : entorse antérieure, chaussures </a:t>
            </a:r>
            <a:r>
              <a:rPr lang="fr-FR" sz="1600" dirty="0"/>
              <a:t>inadaptées ou </a:t>
            </a:r>
            <a:r>
              <a:rPr lang="fr-FR" sz="1600" dirty="0" smtClean="0"/>
              <a:t>abîmées, etc. </a:t>
            </a:r>
          </a:p>
        </p:txBody>
      </p:sp>
      <p:sp>
        <p:nvSpPr>
          <p:cNvPr id="5" name="Rectangle 4"/>
          <p:cNvSpPr/>
          <p:nvPr/>
        </p:nvSpPr>
        <p:spPr>
          <a:xfrm>
            <a:off x="3461009" y="2108726"/>
            <a:ext cx="2819400" cy="2746906"/>
          </a:xfrm>
          <a:prstGeom prst="rect">
            <a:avLst/>
          </a:prstGeom>
        </p:spPr>
        <p:txBody>
          <a:bodyPr wrap="square">
            <a:spAutoFit/>
          </a:bodyPr>
          <a:lstStyle/>
          <a:p>
            <a:pPr>
              <a:lnSpc>
                <a:spcPct val="100000"/>
              </a:lnSpc>
              <a:spcBef>
                <a:spcPts val="300"/>
              </a:spcBef>
            </a:pPr>
            <a:r>
              <a:rPr lang="fr-FR" sz="1600" b="1" dirty="0" smtClean="0"/>
              <a:t>Liés à l’environnement</a:t>
            </a:r>
          </a:p>
          <a:p>
            <a:pPr marL="285750" indent="-285750">
              <a:spcBef>
                <a:spcPts val="300"/>
              </a:spcBef>
              <a:buBlip>
                <a:blip r:embed="rId3"/>
              </a:buBlip>
            </a:pPr>
            <a:r>
              <a:rPr lang="fr-FR" sz="1600" dirty="0" smtClean="0"/>
              <a:t>Conditions météo (pluie, boue, etc.) ;</a:t>
            </a:r>
          </a:p>
          <a:p>
            <a:pPr marL="285750" indent="-285750">
              <a:spcBef>
                <a:spcPts val="300"/>
              </a:spcBef>
              <a:buBlip>
                <a:blip r:embed="rId3"/>
              </a:buBlip>
            </a:pPr>
            <a:r>
              <a:rPr lang="fr-FR" sz="1600" dirty="0" smtClean="0"/>
              <a:t>Traces d’activités humaines antérieures ;</a:t>
            </a:r>
          </a:p>
          <a:p>
            <a:pPr marL="285750" indent="-285750">
              <a:spcBef>
                <a:spcPts val="300"/>
              </a:spcBef>
              <a:buBlip>
                <a:blip r:embed="rId3"/>
              </a:buBlip>
            </a:pPr>
            <a:r>
              <a:rPr lang="fr-FR" sz="1600" dirty="0" smtClean="0"/>
              <a:t>Espaces de circulation mal conçus ;</a:t>
            </a:r>
          </a:p>
          <a:p>
            <a:pPr marL="285750" indent="-285750">
              <a:spcBef>
                <a:spcPts val="300"/>
              </a:spcBef>
              <a:buBlip>
                <a:blip r:embed="rId3"/>
              </a:buBlip>
            </a:pPr>
            <a:r>
              <a:rPr lang="fr-FR" sz="1600" dirty="0" smtClean="0"/>
              <a:t>Matériel inadapté ou trop éloigné ;</a:t>
            </a:r>
          </a:p>
          <a:p>
            <a:pPr marL="285750" indent="-285750">
              <a:spcBef>
                <a:spcPts val="300"/>
              </a:spcBef>
              <a:buBlip>
                <a:blip r:embed="rId3"/>
              </a:buBlip>
            </a:pPr>
            <a:r>
              <a:rPr lang="fr-FR" sz="1600" dirty="0" smtClean="0"/>
              <a:t>Encombrement.</a:t>
            </a:r>
            <a:endParaRPr lang="fr-FR" sz="1600" dirty="0"/>
          </a:p>
        </p:txBody>
      </p:sp>
      <p:sp>
        <p:nvSpPr>
          <p:cNvPr id="6" name="Rectangle 5"/>
          <p:cNvSpPr/>
          <p:nvPr/>
        </p:nvSpPr>
        <p:spPr>
          <a:xfrm>
            <a:off x="6413500" y="2108726"/>
            <a:ext cx="3810000" cy="3031599"/>
          </a:xfrm>
          <a:prstGeom prst="rect">
            <a:avLst/>
          </a:prstGeom>
        </p:spPr>
        <p:txBody>
          <a:bodyPr wrap="square">
            <a:spAutoFit/>
          </a:bodyPr>
          <a:lstStyle/>
          <a:p>
            <a:pPr>
              <a:lnSpc>
                <a:spcPct val="100000"/>
              </a:lnSpc>
              <a:spcBef>
                <a:spcPts val="300"/>
              </a:spcBef>
            </a:pPr>
            <a:r>
              <a:rPr lang="fr-FR" sz="1600" b="1" dirty="0" smtClean="0"/>
              <a:t>Liés à l’activité professionnelle</a:t>
            </a:r>
          </a:p>
          <a:p>
            <a:pPr marL="285750" indent="-285750">
              <a:spcBef>
                <a:spcPts val="300"/>
              </a:spcBef>
              <a:buBlip>
                <a:blip r:embed="rId3"/>
              </a:buBlip>
            </a:pPr>
            <a:r>
              <a:rPr lang="fr-FR" sz="1600" dirty="0" smtClean="0"/>
              <a:t>Préparation du travail limitée aux activités spécifiques ;</a:t>
            </a:r>
          </a:p>
          <a:p>
            <a:pPr marL="285750" indent="-285750">
              <a:spcBef>
                <a:spcPts val="300"/>
              </a:spcBef>
              <a:buBlip>
                <a:blip r:embed="rId3"/>
              </a:buBlip>
            </a:pPr>
            <a:r>
              <a:rPr lang="fr-FR" sz="1600" dirty="0" smtClean="0"/>
              <a:t>Changement de rythme de travail : changement d’activité, reprise après une période d’arrêt, fin d’activité, etc. ;</a:t>
            </a:r>
          </a:p>
          <a:p>
            <a:pPr marL="285750" indent="-285750">
              <a:spcBef>
                <a:spcPts val="300"/>
              </a:spcBef>
              <a:buBlip>
                <a:blip r:embed="rId3"/>
              </a:buBlip>
            </a:pPr>
            <a:r>
              <a:rPr lang="fr-FR" sz="1600" dirty="0" smtClean="0"/>
              <a:t>Port de charges, même légères ;</a:t>
            </a:r>
          </a:p>
          <a:p>
            <a:pPr marL="285750" indent="-285750">
              <a:spcBef>
                <a:spcPts val="300"/>
              </a:spcBef>
              <a:buBlip>
                <a:blip r:embed="rId3"/>
              </a:buBlip>
            </a:pPr>
            <a:r>
              <a:rPr lang="fr-FR" sz="1600" dirty="0" smtClean="0"/>
              <a:t>Non connaissance des lieux de l’intervention ;</a:t>
            </a:r>
          </a:p>
          <a:p>
            <a:pPr marL="285750" indent="-285750">
              <a:spcBef>
                <a:spcPts val="300"/>
              </a:spcBef>
              <a:buBlip>
                <a:blip r:embed="rId3"/>
              </a:buBlip>
            </a:pPr>
            <a:r>
              <a:rPr lang="fr-FR" sz="1600" dirty="0" smtClean="0"/>
              <a:t>Charge mal répartie ;</a:t>
            </a:r>
          </a:p>
          <a:p>
            <a:pPr marL="285750" indent="-285750">
              <a:spcBef>
                <a:spcPts val="300"/>
              </a:spcBef>
              <a:buBlip>
                <a:blip r:embed="rId3"/>
              </a:buBlip>
            </a:pPr>
            <a:r>
              <a:rPr lang="fr-FR" sz="1600" dirty="0" smtClean="0"/>
              <a:t>Insuffisance des ressources disponibles.</a:t>
            </a:r>
            <a:endParaRPr lang="fr-FR" sz="1600" dirty="0"/>
          </a:p>
        </p:txBody>
      </p:sp>
      <p:pic>
        <p:nvPicPr>
          <p:cNvPr id="4" name="Image 3"/>
          <p:cNvPicPr>
            <a:picLocks noChangeAspect="1"/>
          </p:cNvPicPr>
          <p:nvPr/>
        </p:nvPicPr>
        <p:blipFill>
          <a:blip r:embed="rId4"/>
          <a:stretch>
            <a:fillRect/>
          </a:stretch>
        </p:blipFill>
        <p:spPr>
          <a:xfrm>
            <a:off x="4432300" y="4915431"/>
            <a:ext cx="1294363" cy="979401"/>
          </a:xfrm>
          <a:prstGeom prst="rect">
            <a:avLst/>
          </a:prstGeom>
        </p:spPr>
      </p:pic>
    </p:spTree>
    <p:extLst>
      <p:ext uri="{BB962C8B-B14F-4D97-AF65-F5344CB8AC3E}">
        <p14:creationId xmlns:p14="http://schemas.microsoft.com/office/powerpoint/2010/main" val="2481666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Thème Office">
  <a:themeElements>
    <a:clrScheme name="Enedis">
      <a:dk1>
        <a:srgbClr val="575756"/>
      </a:dk1>
      <a:lt1>
        <a:srgbClr val="FFFFFF"/>
      </a:lt1>
      <a:dk2>
        <a:srgbClr val="005EB8"/>
      </a:dk2>
      <a:lt2>
        <a:srgbClr val="93C90E"/>
      </a:lt2>
      <a:accent1>
        <a:srgbClr val="98A3AE"/>
      </a:accent1>
      <a:accent2>
        <a:srgbClr val="00B2A9"/>
      </a:accent2>
      <a:accent3>
        <a:srgbClr val="EF416F"/>
      </a:accent3>
      <a:accent4>
        <a:srgbClr val="00A3E0"/>
      </a:accent4>
      <a:accent5>
        <a:srgbClr val="48A23F"/>
      </a:accent5>
      <a:accent6>
        <a:srgbClr val="EAAA00"/>
      </a:accent6>
      <a:hlink>
        <a:srgbClr val="9948AE"/>
      </a:hlink>
      <a:folHlink>
        <a:srgbClr val="68819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514E47CFA4831429C489E4CCC2A7EAD" ma:contentTypeVersion="0" ma:contentTypeDescription="Crée un document." ma:contentTypeScope="" ma:versionID="2b294c711db612466db060ce6dd123e0">
  <xsd:schema xmlns:xsd="http://www.w3.org/2001/XMLSchema" xmlns:xs="http://www.w3.org/2001/XMLSchema" xmlns:p="http://schemas.microsoft.com/office/2006/metadata/properties" targetNamespace="http://schemas.microsoft.com/office/2006/metadata/properties" ma:root="true" ma:fieldsID="ab09c1ba23edfaa45a5e9d385267c9b5">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D81023C-1898-4F0E-A7D2-F230F82A78D5}">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E37F12D3-3297-4343-9DDA-83D7A33246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2610E424-7146-4416-B66C-1549C58AFC7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2078</TotalTime>
  <Words>1959</Words>
  <Application>Microsoft Office PowerPoint</Application>
  <PresentationFormat>Personnalisé</PresentationFormat>
  <Paragraphs>202</Paragraphs>
  <Slides>25</Slides>
  <Notes>18</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25</vt:i4>
      </vt:variant>
    </vt:vector>
  </HeadingPairs>
  <TitlesOfParts>
    <vt:vector size="35" baseType="lpstr">
      <vt:lpstr>Arial</vt:lpstr>
      <vt:lpstr>Calibri</vt:lpstr>
      <vt:lpstr>Calibri (Corps)</vt:lpstr>
      <vt:lpstr>Times New Roman</vt:lpstr>
      <vt:lpstr>Ubuntu</vt:lpstr>
      <vt:lpstr>Ubuntu Light</vt:lpstr>
      <vt:lpstr>Ubuntu Medium</vt:lpstr>
      <vt:lpstr>Verdana</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BO-deplacements-V8</dc:title>
  <dc:creator>HEBRARD Charlotte</dc:creator>
  <cp:lastModifiedBy>LEDUBY Annick</cp:lastModifiedBy>
  <cp:revision>212</cp:revision>
  <dcterms:created xsi:type="dcterms:W3CDTF">2019-09-02T09:37:42Z</dcterms:created>
  <dcterms:modified xsi:type="dcterms:W3CDTF">2021-01-21T17:40:20Z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2019-09-02T00:00:00Z</vt:filetime>
  </property>
  <property fmtid="{D5CDD505-2E9C-101B-9397-08002B2CF9AE}" pid="3" name="LastSaved">
    <vt:filetime>2019-09-02T00:00:00Z</vt:filetime>
  </property>
  <property fmtid="{D5CDD505-2E9C-101B-9397-08002B2CF9AE}" pid="4" name="ContentTypeId">
    <vt:lpwstr>0x0101006514E47CFA4831429C489E4CCC2A7EAD</vt:lpwstr>
  </property>
</Properties>
</file>